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4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3541269"/>
            <a:ext cx="5010628" cy="1898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0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4028086"/>
            <a:ext cx="2743461" cy="109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BA98550-9AB2-706B-8682-B4C9E52EB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52" y="2330738"/>
            <a:ext cx="4838095" cy="13142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DE097C4-9760-9CB2-8E78-0101E08C0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762" y="3903779"/>
            <a:ext cx="6190476" cy="5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865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53268" y="4228553"/>
            <a:ext cx="434582" cy="351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38564" y="4941607"/>
            <a:ext cx="850671" cy="379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1314" y="5673183"/>
            <a:ext cx="425335" cy="361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80314" y="5691704"/>
            <a:ext cx="425335" cy="351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0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40586" y="1222927"/>
            <a:ext cx="666813" cy="30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40542" y="1975680"/>
            <a:ext cx="657287" cy="295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54809" y="2728432"/>
            <a:ext cx="790650" cy="295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26231" y="3471657"/>
            <a:ext cx="876383" cy="30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4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54280" y="2636912"/>
            <a:ext cx="2571995" cy="3092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0895" y="2636912"/>
            <a:ext cx="3076868" cy="3092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36DDCC25-63C8-98FC-862E-10E15C784B91}"/>
              </a:ext>
            </a:extLst>
          </p:cNvPr>
          <p:cNvSpPr/>
          <p:nvPr/>
        </p:nvSpPr>
        <p:spPr bwMode="white">
          <a:xfrm>
            <a:off x="2771800" y="1940294"/>
            <a:ext cx="1152128" cy="552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0D0F2B52-D0AF-4D41-00D3-9B825B126936}"/>
              </a:ext>
            </a:extLst>
          </p:cNvPr>
          <p:cNvSpPr/>
          <p:nvPr/>
        </p:nvSpPr>
        <p:spPr bwMode="white">
          <a:xfrm>
            <a:off x="6948264" y="1940294"/>
            <a:ext cx="1440160" cy="552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628799"/>
            <a:ext cx="3581742" cy="4170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4555" y="1628799"/>
            <a:ext cx="3038765" cy="4170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CB8ACDFF-1DCE-07DC-BAE5-C94EFC717163}"/>
              </a:ext>
            </a:extLst>
          </p:cNvPr>
          <p:cNvSpPr/>
          <p:nvPr/>
        </p:nvSpPr>
        <p:spPr bwMode="white">
          <a:xfrm>
            <a:off x="2483768" y="1057126"/>
            <a:ext cx="1512168" cy="552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ED0333B8-079E-9CD6-A5E2-AA6134C8B79B}"/>
              </a:ext>
            </a:extLst>
          </p:cNvPr>
          <p:cNvSpPr/>
          <p:nvPr/>
        </p:nvSpPr>
        <p:spPr bwMode="white">
          <a:xfrm>
            <a:off x="6228184" y="1039529"/>
            <a:ext cx="1512168" cy="552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5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2881917"/>
            <a:ext cx="6687188" cy="1105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1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9671" y="3512172"/>
            <a:ext cx="5429768" cy="1144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5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0619" y="3577062"/>
            <a:ext cx="4581962" cy="1887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2022-08-12T13:18:14Z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