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AB8E9-ED90-8A95-E790-C3188D97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987CE4-C6DE-8CD8-298D-8E9F113B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57" y="3803199"/>
            <a:ext cx="3714286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51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6713" y="3721741"/>
            <a:ext cx="300668" cy="7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119" y="3880580"/>
            <a:ext cx="785078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9255" y="3880580"/>
            <a:ext cx="776726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5422" y="5502409"/>
            <a:ext cx="375835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3331" y="5577648"/>
            <a:ext cx="325724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3331" y="5636168"/>
            <a:ext cx="325724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55422" y="6380203"/>
            <a:ext cx="375835" cy="26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53309" y="6371843"/>
            <a:ext cx="384187" cy="27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9594" y="1929319"/>
            <a:ext cx="438191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9395" y="1929319"/>
            <a:ext cx="647761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6231" y="2654580"/>
            <a:ext cx="876383" cy="2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128" y="2654580"/>
            <a:ext cx="438191" cy="295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55073" y="4095560"/>
            <a:ext cx="466769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3728" y="4811278"/>
            <a:ext cx="1295523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2993" y="2348880"/>
            <a:ext cx="2792904" cy="2702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2832" y="2348880"/>
            <a:ext cx="3235283" cy="4449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69C45E3-9287-CF49-42D8-DC41B9003F69}"/>
              </a:ext>
            </a:extLst>
          </p:cNvPr>
          <p:cNvSpPr/>
          <p:nvPr/>
        </p:nvSpPr>
        <p:spPr bwMode="white">
          <a:xfrm>
            <a:off x="2843808" y="1783636"/>
            <a:ext cx="1224136" cy="49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CB62D0A-EA56-D425-A379-907AD6B9E1A7}"/>
              </a:ext>
            </a:extLst>
          </p:cNvPr>
          <p:cNvSpPr/>
          <p:nvPr/>
        </p:nvSpPr>
        <p:spPr bwMode="white">
          <a:xfrm>
            <a:off x="6660232" y="1844824"/>
            <a:ext cx="1080120" cy="44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636912"/>
            <a:ext cx="1638456" cy="125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2708920"/>
            <a:ext cx="2048070" cy="118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5637659"/>
            <a:ext cx="1848026" cy="102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5637659"/>
            <a:ext cx="1838500" cy="102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2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7999" y="5636141"/>
            <a:ext cx="4867164" cy="114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07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907" y="2411092"/>
            <a:ext cx="5639901" cy="101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078" y="5783193"/>
            <a:ext cx="5656015" cy="968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