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846"/>
            <a:ext cx="7877927" cy="331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4312" cy="557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59632" y="5517232"/>
            <a:ext cx="4392488" cy="114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BAF5B5-0695-B0A6-D459-89044D2CC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7F015A-24B2-2920-EC27-F7D9BD7B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4" y="3861048"/>
            <a:ext cx="7580952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166" y="4110056"/>
            <a:ext cx="381036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804" y="4148170"/>
            <a:ext cx="857331" cy="390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7704" y="5567914"/>
            <a:ext cx="1152128" cy="121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8568" y="5615556"/>
            <a:ext cx="1295523" cy="390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2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833" y="1289741"/>
            <a:ext cx="666813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550" y="2738865"/>
            <a:ext cx="647761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0068" y="2357562"/>
            <a:ext cx="590606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1942" y="2357562"/>
            <a:ext cx="685865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697" y="3225161"/>
            <a:ext cx="485821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6253" y="3234695"/>
            <a:ext cx="466769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3386" y="4102293"/>
            <a:ext cx="714443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8624" y="4102293"/>
            <a:ext cx="571554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3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2636912"/>
            <a:ext cx="2133803" cy="305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2361" y="2636912"/>
            <a:ext cx="2057596" cy="305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3B2F426-8536-4482-E5BC-15ECDD501283}"/>
              </a:ext>
            </a:extLst>
          </p:cNvPr>
          <p:cNvSpPr/>
          <p:nvPr/>
        </p:nvSpPr>
        <p:spPr bwMode="white">
          <a:xfrm>
            <a:off x="2429219" y="1844824"/>
            <a:ext cx="1134669" cy="66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257FD00-EA25-0C9C-1BC5-4065A5851257}"/>
              </a:ext>
            </a:extLst>
          </p:cNvPr>
          <p:cNvSpPr/>
          <p:nvPr/>
        </p:nvSpPr>
        <p:spPr bwMode="white">
          <a:xfrm>
            <a:off x="6350870" y="1844824"/>
            <a:ext cx="1317474" cy="66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556791"/>
            <a:ext cx="2314796" cy="419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7444" y="1628800"/>
            <a:ext cx="2276692" cy="310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D788BA53-7FA1-1E4A-9C92-BAEFF7747B6D}"/>
              </a:ext>
            </a:extLst>
          </p:cNvPr>
          <p:cNvSpPr/>
          <p:nvPr/>
        </p:nvSpPr>
        <p:spPr bwMode="white">
          <a:xfrm>
            <a:off x="1691680" y="1059977"/>
            <a:ext cx="1379925" cy="56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D03BF7C-F43E-2E7B-A63F-C54AE547676E}"/>
              </a:ext>
            </a:extLst>
          </p:cNvPr>
          <p:cNvSpPr/>
          <p:nvPr/>
        </p:nvSpPr>
        <p:spPr bwMode="white">
          <a:xfrm>
            <a:off x="5868144" y="987968"/>
            <a:ext cx="1379925" cy="56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520090"/>
            <a:ext cx="4724851" cy="184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8408" cy="5568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2022-08-12T13:09:28Z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