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438" y="84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207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21799" y="1232458"/>
            <a:ext cx="666813" cy="352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97433" y="1928050"/>
            <a:ext cx="666813" cy="352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54280" y="3140968"/>
            <a:ext cx="5893984" cy="12168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F4B8F1D-2F31-8B90-A7F4-9C32BA881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905" y="2383699"/>
            <a:ext cx="3676190" cy="133333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DE61EB7-2A4E-FCBF-5186-7A64B1847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952" y="3933056"/>
            <a:ext cx="4838095" cy="5142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71918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549663" y="3207567"/>
            <a:ext cx="622283" cy="289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94132" y="3511505"/>
            <a:ext cx="140754" cy="88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60964" y="3511505"/>
            <a:ext cx="148162" cy="88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64341" y="3615289"/>
            <a:ext cx="888976" cy="289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16495" y="3607876"/>
            <a:ext cx="607467" cy="281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542156" y="3926640"/>
            <a:ext cx="140754" cy="96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171749" y="4868108"/>
            <a:ext cx="896385" cy="289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542156" y="5179459"/>
            <a:ext cx="140754" cy="96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496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73552" y="1928893"/>
            <a:ext cx="676339" cy="352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17146" y="1928893"/>
            <a:ext cx="609658" cy="352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73552" y="2701481"/>
            <a:ext cx="695391" cy="343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36286" y="2701481"/>
            <a:ext cx="676339" cy="343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32471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93179" y="2246698"/>
            <a:ext cx="1707163" cy="1607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08651" y="3863540"/>
            <a:ext cx="348775" cy="275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505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73420" y="1929350"/>
            <a:ext cx="857331" cy="353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45371" y="1929350"/>
            <a:ext cx="857331" cy="353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17411" y="1929350"/>
            <a:ext cx="857331" cy="353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68590" y="4005064"/>
            <a:ext cx="5851682" cy="639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05110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032953" y="2617777"/>
            <a:ext cx="736760" cy="355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08129" y="2973333"/>
            <a:ext cx="168656" cy="115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47646" y="3106666"/>
            <a:ext cx="736760" cy="337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40575" y="3453333"/>
            <a:ext cx="177532" cy="124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092304" cy="55231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93003" y="1093008"/>
            <a:ext cx="795021" cy="463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57939" y="1697659"/>
            <a:ext cx="689925" cy="423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78875" y="1700808"/>
            <a:ext cx="554532" cy="423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1560" y="6245863"/>
            <a:ext cx="6083548" cy="423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123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7</cp:revision>
  <dcterms:created xsi:type="dcterms:W3CDTF">2022-08-10T03:44:00Z</dcterms:created>
  <dcterms:modified xsi:type="dcterms:W3CDTF">2022-08-12T12:47:28Z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