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9BCB369-F2B8-59B0-0F0C-1BA445D5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38" y="2368834"/>
            <a:ext cx="4809524" cy="12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7BB6EDC-3F87-0C44-165D-3F1E0D1D1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428" y="3869866"/>
            <a:ext cx="4857143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8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9340" y="1499317"/>
            <a:ext cx="257199" cy="28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64335" y="1956755"/>
            <a:ext cx="457243" cy="29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7267" y="2366542"/>
            <a:ext cx="438191" cy="371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3287" y="3881804"/>
            <a:ext cx="457243" cy="28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69120" y="3881804"/>
            <a:ext cx="466769" cy="28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69208" y="4301121"/>
            <a:ext cx="800176" cy="371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12384" cy="563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7664" y="4005064"/>
            <a:ext cx="4817679" cy="2708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7705244" cy="5589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22755" y="4005064"/>
            <a:ext cx="4717397" cy="2664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92304" cy="5610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9990" y="4946535"/>
            <a:ext cx="5964323" cy="1744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0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3681938"/>
            <a:ext cx="4467651" cy="2773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6948288" cy="5547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60" y="4797152"/>
            <a:ext cx="5591787" cy="183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2022-08-12T11:44:20Z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