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7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017499" y="4444712"/>
            <a:ext cx="1105005" cy="295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27671A-DC27-9656-7CCD-2D72212D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38" y="2368834"/>
            <a:ext cx="4809524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1D2B98-D2A2-FF98-9C69-C0310BB3A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476" y="3841294"/>
            <a:ext cx="4619048" cy="523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14799" cy="5588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88025" y="2852936"/>
            <a:ext cx="523316" cy="428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5980" y="3429000"/>
            <a:ext cx="927948" cy="417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3928" y="4005064"/>
            <a:ext cx="890523" cy="428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08581" y="4608784"/>
            <a:ext cx="882778" cy="41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1341" y="5661248"/>
            <a:ext cx="890523" cy="428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77036" y="6251666"/>
            <a:ext cx="1018944" cy="417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8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671" y="3284984"/>
            <a:ext cx="2376265" cy="3181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5856" y="2564904"/>
            <a:ext cx="1409834" cy="627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9607" y="3429000"/>
            <a:ext cx="2268737" cy="303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04249" y="2647130"/>
            <a:ext cx="1224136" cy="463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3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1600" y="2492896"/>
            <a:ext cx="2808312" cy="328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3808" y="1844824"/>
            <a:ext cx="1443834" cy="51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6016" y="2492896"/>
            <a:ext cx="2808312" cy="328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8224" y="1844823"/>
            <a:ext cx="1443834" cy="51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07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2934" y="2804655"/>
            <a:ext cx="342932" cy="2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2934" y="4224398"/>
            <a:ext cx="342932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12934" y="4948563"/>
            <a:ext cx="342932" cy="2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2934" y="6358778"/>
            <a:ext cx="342932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1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3596" y="2882944"/>
            <a:ext cx="5420242" cy="1211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3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3676801"/>
            <a:ext cx="4791532" cy="119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9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501473"/>
            <a:ext cx="7830297" cy="1991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2022-08-12T11:29:52Z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