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8.png">
            <a:extLst>
              <a:ext uri="{FF2B5EF4-FFF2-40B4-BE49-F238E27FC236}">
                <a16:creationId xmlns:a16="http://schemas.microsoft.com/office/drawing/2014/main" id="{CFB6AD60-C5C8-5755-D25A-898198C852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8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00" y="1318314"/>
            <a:ext cx="6732264" cy="31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5151" y="4513288"/>
            <a:ext cx="885909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895" y="4513288"/>
            <a:ext cx="457243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5343000"/>
            <a:ext cx="466769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799" y="5343000"/>
            <a:ext cx="885909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299342"/>
            <a:ext cx="876383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0244" y="1299342"/>
            <a:ext cx="676339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4070" y="2129028"/>
            <a:ext cx="685865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5933" y="2129028"/>
            <a:ext cx="885909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8855" y="2958714"/>
            <a:ext cx="885909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5503" y="2958714"/>
            <a:ext cx="885909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4070" y="3797937"/>
            <a:ext cx="1095479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9814" y="3797937"/>
            <a:ext cx="666813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2560" y="4579939"/>
            <a:ext cx="2495788" cy="400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45CE480-7B8C-6722-5655-4FF161AA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E5AE06-C95A-EF61-9A15-193080AD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43" y="3788334"/>
            <a:ext cx="5285714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6970" y="3481687"/>
            <a:ext cx="857331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4225066"/>
            <a:ext cx="885909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862867"/>
            <a:ext cx="1085953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5371" y="4331111"/>
            <a:ext cx="666813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3221" y="4358301"/>
            <a:ext cx="361984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8144" y="2318892"/>
            <a:ext cx="1625650" cy="226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8778" y="3514315"/>
            <a:ext cx="371510" cy="31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8998" y="1452307"/>
            <a:ext cx="1914707" cy="2300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636912"/>
            <a:ext cx="2199453" cy="310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9953" y="2636912"/>
            <a:ext cx="4716048" cy="3105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221A5DA-C4C2-5EBE-F61D-70158CD422EC}"/>
              </a:ext>
            </a:extLst>
          </p:cNvPr>
          <p:cNvSpPr/>
          <p:nvPr/>
        </p:nvSpPr>
        <p:spPr bwMode="white">
          <a:xfrm>
            <a:off x="2627784" y="1988840"/>
            <a:ext cx="151216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2A65F9C1-7EF6-923C-001F-16D372ADD569}"/>
              </a:ext>
            </a:extLst>
          </p:cNvPr>
          <p:cNvSpPr/>
          <p:nvPr/>
        </p:nvSpPr>
        <p:spPr bwMode="white">
          <a:xfrm>
            <a:off x="6876256" y="2042309"/>
            <a:ext cx="172819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7" y="1844823"/>
            <a:ext cx="3169968" cy="3069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880" y="1844823"/>
            <a:ext cx="4592520" cy="3212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D25D897-48E4-364E-EB08-993853E9DE02}"/>
              </a:ext>
            </a:extLst>
          </p:cNvPr>
          <p:cNvSpPr/>
          <p:nvPr/>
        </p:nvSpPr>
        <p:spPr bwMode="white">
          <a:xfrm>
            <a:off x="2123728" y="1161509"/>
            <a:ext cx="158417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2C7EF8CA-71F4-6FE3-D1D8-08E2B6C7F82F}"/>
              </a:ext>
            </a:extLst>
          </p:cNvPr>
          <p:cNvSpPr/>
          <p:nvPr/>
        </p:nvSpPr>
        <p:spPr bwMode="white">
          <a:xfrm>
            <a:off x="6156176" y="1212241"/>
            <a:ext cx="151216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806123"/>
            <a:ext cx="6058478" cy="1220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