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996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75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0487" y="1931081"/>
            <a:ext cx="5458346" cy="11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33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7987" y="5851944"/>
            <a:ext cx="5778146" cy="89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D823B6-B8F7-E00A-F537-796BCD89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000" y="2359310"/>
            <a:ext cx="4800000" cy="12857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D16657-2F46-0752-6F40-35A95CAC2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76" y="3837112"/>
            <a:ext cx="4619048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8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27069" y="3672585"/>
            <a:ext cx="638235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5922" y="4473237"/>
            <a:ext cx="257199" cy="295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8216" y="4473237"/>
            <a:ext cx="676339" cy="295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2824" y="5273888"/>
            <a:ext cx="438191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3684" y="6074540"/>
            <a:ext cx="857331" cy="30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1667" y="1347283"/>
            <a:ext cx="438191" cy="362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928" y="2282776"/>
            <a:ext cx="447717" cy="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775" y="3781473"/>
            <a:ext cx="447717" cy="295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02659" y="3667736"/>
            <a:ext cx="219095" cy="17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249" y="3963750"/>
            <a:ext cx="123836" cy="6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8348" y="3963750"/>
            <a:ext cx="123836" cy="6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2000" y="3667737"/>
            <a:ext cx="311693" cy="362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8910" y="3944653"/>
            <a:ext cx="228621" cy="18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84269" y="3667736"/>
            <a:ext cx="628710" cy="45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3927" y="3667736"/>
            <a:ext cx="514399" cy="44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3284983"/>
            <a:ext cx="2199453" cy="201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2852936"/>
            <a:ext cx="2752987" cy="3002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B1EB1BD-679E-4A41-4301-5D63551C9509}"/>
              </a:ext>
            </a:extLst>
          </p:cNvPr>
          <p:cNvSpPr/>
          <p:nvPr/>
        </p:nvSpPr>
        <p:spPr bwMode="white">
          <a:xfrm>
            <a:off x="2392153" y="1989537"/>
            <a:ext cx="1531775" cy="63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D42668C8-75B3-D8B8-5E67-0006C7DB85A2}"/>
              </a:ext>
            </a:extLst>
          </p:cNvPr>
          <p:cNvSpPr/>
          <p:nvPr/>
        </p:nvSpPr>
        <p:spPr bwMode="white">
          <a:xfrm>
            <a:off x="6732240" y="1977228"/>
            <a:ext cx="1531775" cy="639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1261221"/>
            <a:ext cx="1209790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3100" y="1261221"/>
            <a:ext cx="1419360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562" y="2157788"/>
            <a:ext cx="2057596" cy="291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718" y="2157788"/>
            <a:ext cx="3048291" cy="291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2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7223" y="3910885"/>
            <a:ext cx="838280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3739" y="3910885"/>
            <a:ext cx="447717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0211" y="3910885"/>
            <a:ext cx="457243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1424" y="3910885"/>
            <a:ext cx="647761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45018" y="5382870"/>
            <a:ext cx="2705358" cy="114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2022-08-10T03:44:00Z</dcterms:created>
  <dcterms:modified xsi:type="dcterms:W3CDTF">2022-08-13T10:51:23Z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