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</p:sldIdLst>
  <p:sldSz cx="9144000" cy="6858000" type="screen4x3"/>
  <p:notesSz cx="6858000" cy="9144000"/>
  <p:custDataLst>
    <p:tags r:id="rId15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9">
          <p15:clr>
            <a:srgbClr val="A4A3A4"/>
          </p15:clr>
        </p15:guide>
        <p15:guide id="2" pos="290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77" d="100"/>
          <a:sy n="77" d="100"/>
        </p:scale>
        <p:origin x="564" y="84"/>
      </p:cViewPr>
      <p:guideLst>
        <p:guide orient="horz" pos="2159"/>
        <p:guide pos="290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21921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721093" y="5135147"/>
            <a:ext cx="5201146" cy="11068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70969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01222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7896" y="1251658"/>
            <a:ext cx="5877486" cy="23933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AF2DA1E2-C29D-36C4-BA33-AB125F34CA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7238" y="2368834"/>
            <a:ext cx="4809524" cy="127619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A9FF0723-C16C-64A3-2C24-3A9465CCEC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0571" y="3922826"/>
            <a:ext cx="3742857" cy="51428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50508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5655294" y="3353051"/>
            <a:ext cx="438191" cy="3533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731281" y="4050248"/>
            <a:ext cx="885909" cy="2960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1" y="1080000"/>
            <a:ext cx="7884392" cy="56103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627784" y="2132856"/>
            <a:ext cx="410533" cy="3132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627784" y="2933083"/>
            <a:ext cx="401609" cy="3132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473936" y="3789040"/>
            <a:ext cx="410533" cy="2160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131840" y="5013176"/>
            <a:ext cx="821067" cy="5140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203848" y="5661248"/>
            <a:ext cx="1017410" cy="4475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203848" y="6309321"/>
            <a:ext cx="1368152" cy="3810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36774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740366" y="2700812"/>
            <a:ext cx="304829" cy="2955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665261" y="5408522"/>
            <a:ext cx="352458" cy="2955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32314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187625" y="2420888"/>
            <a:ext cx="2952328" cy="27818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788024" y="2564904"/>
            <a:ext cx="3610731" cy="25519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3">
            <a:extLst>
              <a:ext uri="{FF2B5EF4-FFF2-40B4-BE49-F238E27FC236}">
                <a16:creationId xmlns:a16="http://schemas.microsoft.com/office/drawing/2014/main" id="{D9720C40-C337-A878-DBAC-3FF7D7F8893C}"/>
              </a:ext>
            </a:extLst>
          </p:cNvPr>
          <p:cNvSpPr/>
          <p:nvPr/>
        </p:nvSpPr>
        <p:spPr bwMode="white">
          <a:xfrm>
            <a:off x="2845629" y="1916832"/>
            <a:ext cx="1438339" cy="4775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3">
            <a:extLst>
              <a:ext uri="{FF2B5EF4-FFF2-40B4-BE49-F238E27FC236}">
                <a16:creationId xmlns:a16="http://schemas.microsoft.com/office/drawing/2014/main" id="{C2783BD5-9DCC-CC70-EA93-9A5A1AAA5A60}"/>
              </a:ext>
            </a:extLst>
          </p:cNvPr>
          <p:cNvSpPr/>
          <p:nvPr/>
        </p:nvSpPr>
        <p:spPr bwMode="white">
          <a:xfrm>
            <a:off x="6732240" y="1916832"/>
            <a:ext cx="1800200" cy="4775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83860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083078" y="1242328"/>
            <a:ext cx="1076427" cy="3055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817234" y="1242328"/>
            <a:ext cx="1486041" cy="3055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97036" y="2407277"/>
            <a:ext cx="2174764" cy="24253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067944" y="2407277"/>
            <a:ext cx="3096344" cy="26736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4773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959020" y="2564905"/>
            <a:ext cx="3267386" cy="23042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321887" y="2564905"/>
            <a:ext cx="3267386" cy="23042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64104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7896" y="1852292"/>
            <a:ext cx="3915148" cy="20087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355976" y="1890429"/>
            <a:ext cx="2680574" cy="17257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</TotalTime>
  <Words>0</Words>
  <Application>Microsoft Office PowerPoint</Application>
  <PresentationFormat>全屏显示(4:3)</PresentationFormat>
  <Paragraphs>0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15" baseType="lpstr">
      <vt:lpstr>Arial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ASUS-</cp:lastModifiedBy>
  <cp:revision>7</cp:revision>
  <dcterms:created xsi:type="dcterms:W3CDTF">2022-08-10T03:44:00Z</dcterms:created>
  <dcterms:modified xsi:type="dcterms:W3CDTF">2022-08-12T12:20:40Z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B42C970F431D49F9897DB28A81768466</vt:lpwstr>
  </property>
</Properties>
</file>