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468" y="10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09333" cy="5591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5616" y="4963066"/>
            <a:ext cx="5040560" cy="1707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B022D5A-DCF5-DEC9-BEFE-0F1DE7EEF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38" y="2368834"/>
            <a:ext cx="4809524" cy="12761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CE8D502-1CCE-FC06-3117-91D1A5507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381" y="3861048"/>
            <a:ext cx="6495238" cy="533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1" y="1080000"/>
            <a:ext cx="8028408" cy="5362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1" y="1080000"/>
            <a:ext cx="7452344" cy="5498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660256" cy="5593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2547" y="6165304"/>
            <a:ext cx="343649" cy="311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5976" y="4581128"/>
            <a:ext cx="1338534" cy="189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7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0917" y="2636912"/>
            <a:ext cx="2552943" cy="1977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3783" y="2492895"/>
            <a:ext cx="3372171" cy="2664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C744C4C2-5414-F0EA-AFB1-E9C491807B96}"/>
              </a:ext>
            </a:extLst>
          </p:cNvPr>
          <p:cNvSpPr/>
          <p:nvPr/>
        </p:nvSpPr>
        <p:spPr bwMode="white">
          <a:xfrm>
            <a:off x="2411760" y="1772280"/>
            <a:ext cx="1224136" cy="57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8B32F5E8-FA2B-2B37-7635-EE9D716C13BF}"/>
              </a:ext>
            </a:extLst>
          </p:cNvPr>
          <p:cNvSpPr/>
          <p:nvPr/>
        </p:nvSpPr>
        <p:spPr bwMode="white">
          <a:xfrm>
            <a:off x="7003032" y="1700272"/>
            <a:ext cx="1745432" cy="57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44791" cy="5572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5736" y="3284984"/>
            <a:ext cx="1296144" cy="469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12160" y="3284984"/>
            <a:ext cx="1296144" cy="469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9592" y="4293097"/>
            <a:ext cx="1832607" cy="2359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27984" y="4437112"/>
            <a:ext cx="2743569" cy="194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5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3542507"/>
            <a:ext cx="4915369" cy="1756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22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901615"/>
            <a:ext cx="3086394" cy="1757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2022-08-12T12:13:40Z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