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6" r:id="rId5"/>
    <p:sldId id="267" r:id="rId6"/>
    <p:sldId id="268" r:id="rId7"/>
    <p:sldId id="269" r:id="rId8"/>
    <p:sldId id="271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151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2238" y="2488630"/>
            <a:ext cx="7220162" cy="130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79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2238" y="2513888"/>
            <a:ext cx="7292170" cy="2283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682942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211" y="3573016"/>
            <a:ext cx="6572250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115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562" y="1611397"/>
            <a:ext cx="8640000" cy="63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908" y="3116253"/>
            <a:ext cx="8640000" cy="193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908" y="2378936"/>
            <a:ext cx="8640000" cy="590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5252553"/>
            <a:ext cx="8640000" cy="57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5945369"/>
            <a:ext cx="8640000" cy="590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32656"/>
            <a:ext cx="8640000" cy="6130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9"/>
          <p:cNvSpPr/>
          <p:nvPr/>
        </p:nvSpPr>
        <p:spPr bwMode="white">
          <a:xfrm>
            <a:off x="1863391" y="1196752"/>
            <a:ext cx="627692" cy="4781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3174341" y="1196752"/>
            <a:ext cx="642462" cy="4781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9"/>
          <p:cNvSpPr/>
          <p:nvPr/>
        </p:nvSpPr>
        <p:spPr bwMode="white">
          <a:xfrm>
            <a:off x="4485291" y="1071200"/>
            <a:ext cx="642462" cy="4907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9"/>
          <p:cNvSpPr/>
          <p:nvPr/>
        </p:nvSpPr>
        <p:spPr bwMode="white">
          <a:xfrm>
            <a:off x="5799900" y="1196752"/>
            <a:ext cx="649846" cy="4781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80728"/>
            <a:ext cx="8640000" cy="3938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849085" y="1886331"/>
            <a:ext cx="638979" cy="2542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170516" y="1988840"/>
            <a:ext cx="633600" cy="2440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4474912" y="1886330"/>
            <a:ext cx="642922" cy="2542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5816045" y="1988840"/>
            <a:ext cx="615600" cy="2440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481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77177" y="888668"/>
            <a:ext cx="190518" cy="333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1785" y="1937595"/>
            <a:ext cx="285777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72524" y="2996058"/>
            <a:ext cx="295303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2844" y="5112984"/>
            <a:ext cx="533450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5876" y="5112984"/>
            <a:ext cx="542976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32656"/>
            <a:ext cx="8640000" cy="284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429000"/>
            <a:ext cx="8640000" cy="32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22162"/>
            <a:ext cx="8640000" cy="134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700808"/>
            <a:ext cx="8640000" cy="5050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3303799" y="3311276"/>
            <a:ext cx="403200" cy="298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622961" y="3439372"/>
            <a:ext cx="399648" cy="2859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2467646" y="3439371"/>
            <a:ext cx="395520" cy="285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574339" y="3439372"/>
            <a:ext cx="402163" cy="2859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6888" y="3439371"/>
            <a:ext cx="399642" cy="2859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"/>
          <p:cNvSpPr/>
          <p:nvPr/>
        </p:nvSpPr>
        <p:spPr bwMode="white">
          <a:xfrm>
            <a:off x="7256916" y="3439371"/>
            <a:ext cx="396000" cy="2859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17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2712" y="2506027"/>
            <a:ext cx="7173009" cy="150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19</cp:revision>
  <dcterms:created xsi:type="dcterms:W3CDTF">2022-08-10T03:44:00Z</dcterms:created>
  <dcterms:modified xsi:type="dcterms:W3CDTF">2022-08-13T10:26:51Z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