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45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573016"/>
            <a:ext cx="8640000" cy="153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6"/>
          <p:cNvSpPr/>
          <p:nvPr/>
        </p:nvSpPr>
        <p:spPr bwMode="white">
          <a:xfrm>
            <a:off x="1005504" y="3429001"/>
            <a:ext cx="5715545" cy="1614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862" y="699168"/>
            <a:ext cx="8640000" cy="80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/>
          <a:stretch/>
        </p:blipFill>
        <p:spPr>
          <a:xfrm>
            <a:off x="1979712" y="1772816"/>
            <a:ext cx="3707928" cy="476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408818" y="2077757"/>
            <a:ext cx="20004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075632" y="2077757"/>
            <a:ext cx="31435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179756" y="3002110"/>
            <a:ext cx="31435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608642" y="2992580"/>
            <a:ext cx="295303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094684" y="2992580"/>
            <a:ext cx="295303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351663" y="3802580"/>
            <a:ext cx="28577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637220" y="5289168"/>
            <a:ext cx="20004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4351663" y="5279639"/>
            <a:ext cx="295303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3573016"/>
            <a:ext cx="46386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3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90461" y="4370237"/>
            <a:ext cx="1752767" cy="41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9392" y="5372025"/>
            <a:ext cx="1943285" cy="41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77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3803" y="1966785"/>
            <a:ext cx="295303" cy="34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4112" y="2968519"/>
            <a:ext cx="295303" cy="34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87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0880" y="3147056"/>
            <a:ext cx="504873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5952" y="3032704"/>
            <a:ext cx="295303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0406" y="3633056"/>
            <a:ext cx="485821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0219" y="3699762"/>
            <a:ext cx="485821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0406" y="4271527"/>
            <a:ext cx="485821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1641" y="4366821"/>
            <a:ext cx="53345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0406" y="4900468"/>
            <a:ext cx="485821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10219" y="5043409"/>
            <a:ext cx="485821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59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0108" y="1717817"/>
            <a:ext cx="1905181" cy="352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3405" y="1717817"/>
            <a:ext cx="2086174" cy="352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015" y="2564904"/>
            <a:ext cx="1971863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47661" y="2420888"/>
            <a:ext cx="4184779" cy="379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6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103" y="979751"/>
            <a:ext cx="2076648" cy="35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4400" y="979751"/>
            <a:ext cx="2019492" cy="35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432" y="1772816"/>
            <a:ext cx="2000441" cy="331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8656" y="1772815"/>
            <a:ext cx="4207720" cy="385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98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31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57432" y="836712"/>
            <a:ext cx="7526936" cy="3239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2022-08-10T03:44:00Z</dcterms:created>
  <dcterms:modified xsi:type="dcterms:W3CDTF">2022-08-12T12:03:43Z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