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75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1333" y="1995415"/>
            <a:ext cx="323880" cy="35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5402" y="1985875"/>
            <a:ext cx="314355" cy="37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763" y="3035319"/>
            <a:ext cx="3315016" cy="46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1653" y="3035319"/>
            <a:ext cx="1343153" cy="46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573016"/>
            <a:ext cx="74961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61247"/>
            <a:ext cx="8136904" cy="110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96752"/>
            <a:ext cx="8136904" cy="67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866850"/>
            <a:ext cx="6480720" cy="495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979712" y="2882923"/>
            <a:ext cx="4248472" cy="77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051720" y="5085184"/>
            <a:ext cx="4087070" cy="70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010760" y="5765533"/>
            <a:ext cx="666804" cy="30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664724" y="5765533"/>
            <a:ext cx="666804" cy="30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846348" y="5733256"/>
            <a:ext cx="666804" cy="303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14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440" y="1874343"/>
            <a:ext cx="219095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2247" y="1874343"/>
            <a:ext cx="105737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592" y="2708920"/>
            <a:ext cx="4134472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95555" y="2708920"/>
            <a:ext cx="1886130" cy="312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42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85" y="926825"/>
            <a:ext cx="2162381" cy="3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3452" y="926825"/>
            <a:ext cx="1962337" cy="3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468" y="1916832"/>
            <a:ext cx="1914707" cy="307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9394" y="1916832"/>
            <a:ext cx="1914707" cy="307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2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241" y="2131637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0693" y="2131637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241" y="3303754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0693" y="3303754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9766" y="4475872"/>
            <a:ext cx="33340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1167" y="4475872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203"/>
          <a:stretch>
            <a:fillRect/>
          </a:stretch>
        </p:blipFill>
        <p:spPr>
          <a:xfrm>
            <a:off x="251520" y="404664"/>
            <a:ext cx="8640000" cy="121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201465"/>
            <a:ext cx="8640000" cy="33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48512" y="5538375"/>
            <a:ext cx="266725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858391" y="5538375"/>
            <a:ext cx="390562" cy="2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544477" y="5538375"/>
            <a:ext cx="457243" cy="2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758" b="28797"/>
          <a:stretch>
            <a:fillRect/>
          </a:stretch>
        </p:blipFill>
        <p:spPr>
          <a:xfrm>
            <a:off x="255982" y="1640502"/>
            <a:ext cx="864000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920"/>
          <a:stretch>
            <a:fillRect/>
          </a:stretch>
        </p:blipFill>
        <p:spPr>
          <a:xfrm>
            <a:off x="251520" y="2458172"/>
            <a:ext cx="8640000" cy="64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49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5229225"/>
            <a:ext cx="3864610" cy="146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0450" y="3014330"/>
            <a:ext cx="209570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4518" y="3014330"/>
            <a:ext cx="209570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2776" y="4053800"/>
            <a:ext cx="1838500" cy="4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6845" y="4053800"/>
            <a:ext cx="3810363" cy="4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13</cp:revision>
  <dcterms:created xsi:type="dcterms:W3CDTF">2022-08-10T03:44:00Z</dcterms:created>
  <dcterms:modified xsi:type="dcterms:W3CDTF">2022-08-22T09:36:09Z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