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59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043608" y="3212976"/>
            <a:ext cx="5533115" cy="209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66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994540" y="3140968"/>
            <a:ext cx="7658831" cy="2125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13618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62" y="3573016"/>
            <a:ext cx="51720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27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75753" y="3819238"/>
            <a:ext cx="276251" cy="35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5389" y="3819238"/>
            <a:ext cx="285777" cy="35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76150" y="4629726"/>
            <a:ext cx="285777" cy="34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95290" y="5430679"/>
            <a:ext cx="285777" cy="34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760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9007" y="1753083"/>
            <a:ext cx="800176" cy="353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58081" y="1753083"/>
            <a:ext cx="800176" cy="353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1444" y="2554908"/>
            <a:ext cx="295303" cy="353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9195" y="3356733"/>
            <a:ext cx="295303" cy="353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76207" y="4168104"/>
            <a:ext cx="314355" cy="343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08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04551" y="1694842"/>
            <a:ext cx="285777" cy="334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5952" y="1685298"/>
            <a:ext cx="295303" cy="353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14077" y="2496560"/>
            <a:ext cx="285777" cy="343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5952" y="2496560"/>
            <a:ext cx="295303" cy="343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14077" y="3298277"/>
            <a:ext cx="533450" cy="353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95952" y="3307821"/>
            <a:ext cx="285777" cy="334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14077" y="4099995"/>
            <a:ext cx="533450" cy="353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95952" y="4099995"/>
            <a:ext cx="295303" cy="353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87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37958" y="2093519"/>
            <a:ext cx="295303" cy="33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00781" y="2083990"/>
            <a:ext cx="29530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37958" y="2722460"/>
            <a:ext cx="29530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00781" y="2712931"/>
            <a:ext cx="295303" cy="36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37958" y="4085166"/>
            <a:ext cx="285777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10307" y="4075637"/>
            <a:ext cx="295303" cy="36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37958" y="4723637"/>
            <a:ext cx="285777" cy="33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10307" y="4714107"/>
            <a:ext cx="29530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03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5841" y="1757840"/>
            <a:ext cx="514399" cy="35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7242" y="1757840"/>
            <a:ext cx="514399" cy="35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5841" y="2559989"/>
            <a:ext cx="514399" cy="35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67242" y="2559989"/>
            <a:ext cx="514399" cy="35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5841" y="3362137"/>
            <a:ext cx="514399" cy="35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67242" y="3362137"/>
            <a:ext cx="514399" cy="35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292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/>
        </p:blipFill>
        <p:spPr>
          <a:xfrm>
            <a:off x="3527408" y="3717032"/>
            <a:ext cx="5292104" cy="258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62"/>
          <a:stretch/>
        </p:blipFill>
        <p:spPr>
          <a:xfrm>
            <a:off x="395536" y="836712"/>
            <a:ext cx="3528392" cy="1359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57432" y="692697"/>
            <a:ext cx="3515060" cy="146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2022-08-12T12:36:41Z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