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980728"/>
            <a:ext cx="8640000" cy="236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5364088" y="980728"/>
            <a:ext cx="1728192" cy="223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9310" y="1124744"/>
            <a:ext cx="2712570" cy="218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95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656" y="2204864"/>
            <a:ext cx="2664296" cy="136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6136" y="2060848"/>
            <a:ext cx="1872208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6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29182" y="2584821"/>
            <a:ext cx="90496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0604" y="3423409"/>
            <a:ext cx="685865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0604" y="4271527"/>
            <a:ext cx="685865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9182" y="5110115"/>
            <a:ext cx="90496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168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0817" y="961063"/>
            <a:ext cx="943065" cy="38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3948" y="1831524"/>
            <a:ext cx="2161988" cy="40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4652" y="1831524"/>
            <a:ext cx="2179709" cy="401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52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7925" y="1741666"/>
            <a:ext cx="295303" cy="35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573016"/>
            <a:ext cx="46101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9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249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7034" y="849685"/>
            <a:ext cx="1514619" cy="46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0043" y="1641637"/>
            <a:ext cx="1505093" cy="46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8687" y="2433588"/>
            <a:ext cx="962116" cy="46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7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71321" y="3265637"/>
            <a:ext cx="36198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16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1003" y="2460939"/>
            <a:ext cx="36198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10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2392" y="970260"/>
            <a:ext cx="361984" cy="34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00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1422" y="1699574"/>
            <a:ext cx="419140" cy="35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11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8640000" cy="230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4487816"/>
            <a:ext cx="8640000" cy="202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14"/>
          <p:cNvSpPr/>
          <p:nvPr/>
        </p:nvSpPr>
        <p:spPr bwMode="white">
          <a:xfrm>
            <a:off x="1482349" y="4487816"/>
            <a:ext cx="2729611" cy="21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14"/>
          <p:cNvSpPr/>
          <p:nvPr/>
        </p:nvSpPr>
        <p:spPr bwMode="white">
          <a:xfrm>
            <a:off x="5940153" y="4508100"/>
            <a:ext cx="2448272" cy="172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2022-08-12T09:49:14Z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