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0" r:id="rId4"/>
    <p:sldId id="261" r:id="rId5"/>
    <p:sldId id="262" r:id="rId6"/>
    <p:sldId id="263" r:id="rId7"/>
    <p:sldId id="265" r:id="rId8"/>
    <p:sldId id="266" r:id="rId9"/>
    <p:sldId id="267" r:id="rId10"/>
  </p:sldIdLst>
  <p:sldSz cx="9144000" cy="6858000" type="screen4x3"/>
  <p:notesSz cx="6858000" cy="9144000"/>
  <p:custDataLst>
    <p:tags r:id="rId11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9">
          <p15:clr>
            <a:srgbClr val="A4A3A4"/>
          </p15:clr>
        </p15:guide>
        <p15:guide id="2" pos="290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2" d="100"/>
          <a:sy n="82" d="100"/>
        </p:scale>
        <p:origin x="1104" y="58"/>
      </p:cViewPr>
      <p:guideLst>
        <p:guide orient="horz" pos="2159"/>
        <p:guide pos="290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1700808"/>
            <a:ext cx="8351788" cy="1430512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934" y="3573016"/>
            <a:ext cx="8928992" cy="65222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548680"/>
            <a:ext cx="8640000" cy="58700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620688"/>
            <a:ext cx="8640000" cy="461858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7900825" y="4628553"/>
            <a:ext cx="304829" cy="2576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536" y="764704"/>
            <a:ext cx="8640000" cy="393882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368501" y="1708877"/>
            <a:ext cx="304829" cy="2575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368501" y="4045467"/>
            <a:ext cx="295303" cy="2575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692696"/>
            <a:ext cx="8640000" cy="384988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776988" y="4075637"/>
            <a:ext cx="457243" cy="4478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4" name="img_16777215" descr="4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71600" y="4725144"/>
            <a:ext cx="8640000" cy="185505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2"/>
          <p:cNvSpPr/>
          <p:nvPr/>
        </p:nvSpPr>
        <p:spPr bwMode="white">
          <a:xfrm>
            <a:off x="7830254" y="5748295"/>
            <a:ext cx="457243" cy="4398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692696"/>
            <a:ext cx="8640000" cy="533647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900825" y="3780225"/>
            <a:ext cx="295303" cy="2572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891299" y="5600343"/>
            <a:ext cx="304829" cy="2572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836712"/>
            <a:ext cx="8640000" cy="3348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182182" y="1828712"/>
            <a:ext cx="457243" cy="4387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296493" y="3717327"/>
            <a:ext cx="295303" cy="2575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0</Words>
  <Application>Microsoft Office PowerPoint</Application>
  <PresentationFormat>全屏显示(4:3)</PresentationFormat>
  <Paragraphs>0</Paragraphs>
  <Slides>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12" baseType="lpstr">
      <vt:lpstr>宋体</vt:lpstr>
      <vt:lpstr>Arial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seeds</cp:lastModifiedBy>
  <cp:revision>7</cp:revision>
  <dcterms:created xsi:type="dcterms:W3CDTF">2022-08-10T03:44:00Z</dcterms:created>
  <dcterms:modified xsi:type="dcterms:W3CDTF">2022-08-12T09:41:46Z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B42C970F431D49F9897DB28A81768466</vt:lpwstr>
  </property>
</Properties>
</file>