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17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48102" y="1992923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8102" y="3098335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8102" y="4222805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8640"/>
            <a:ext cx="8640000" cy="115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344875"/>
            <a:ext cx="8640000" cy="545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3004507" y="6223933"/>
            <a:ext cx="247673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471938" y="6185816"/>
            <a:ext cx="1295523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85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3064" y="2803998"/>
            <a:ext cx="2048070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5236" y="2756351"/>
            <a:ext cx="866857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251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4066" y="2765880"/>
            <a:ext cx="4562910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6" y="3573016"/>
            <a:ext cx="83248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19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16832"/>
            <a:ext cx="8640000" cy="457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070968" y="4032361"/>
            <a:ext cx="962116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938708" y="4051420"/>
            <a:ext cx="504873" cy="41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937826" y="6014479"/>
            <a:ext cx="504873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8640000" cy="451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9481" y="1948157"/>
            <a:ext cx="1019272" cy="45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8257" y="1948157"/>
            <a:ext cx="523925" cy="438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1951" y="3960280"/>
            <a:ext cx="200044" cy="343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7199" y="4913893"/>
            <a:ext cx="495347" cy="448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156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5534" y="961097"/>
            <a:ext cx="2267166" cy="344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6229" y="1908344"/>
            <a:ext cx="1047850" cy="459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555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85720" y="3880821"/>
            <a:ext cx="352458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15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8554" y="2000862"/>
            <a:ext cx="419140" cy="353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277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4013" y="1999720"/>
            <a:ext cx="352458" cy="34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35641"/>
            <a:ext cx="8640000" cy="528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33394" y="2786930"/>
            <a:ext cx="314355" cy="34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8267" y="3731477"/>
            <a:ext cx="781124" cy="35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66845" y="4666483"/>
            <a:ext cx="771598" cy="35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76415" y="5611030"/>
            <a:ext cx="1028798" cy="35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8</cp:revision>
  <dcterms:created xsi:type="dcterms:W3CDTF">2022-08-10T03:44:00Z</dcterms:created>
  <dcterms:modified xsi:type="dcterms:W3CDTF">2022-08-13T09:05:06Z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