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2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4677" y="3443427"/>
            <a:ext cx="1799404" cy="88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2462" y="3443427"/>
            <a:ext cx="1380495" cy="1305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5830" y="4323080"/>
            <a:ext cx="2103755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4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5720" y="1811655"/>
            <a:ext cx="1430020" cy="1383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09535" y="1689735"/>
            <a:ext cx="1512570" cy="1505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 rot="16200000">
            <a:off x="2076450" y="1216660"/>
            <a:ext cx="1249045" cy="2439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4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7057" y="4183818"/>
            <a:ext cx="2275438" cy="24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8132" y="4145735"/>
            <a:ext cx="1570909" cy="33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5636" y="4145735"/>
            <a:ext cx="2427768" cy="33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917" y="4726510"/>
            <a:ext cx="1351933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2991" y="4726510"/>
            <a:ext cx="1675636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8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2947238"/>
            <a:ext cx="5341090" cy="1486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4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2366543"/>
            <a:ext cx="3294148" cy="9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4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2464847"/>
            <a:ext cx="5331570" cy="91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223" r="9100"/>
          <a:stretch>
            <a:fillRect/>
          </a:stretch>
        </p:blipFill>
        <p:spPr>
          <a:xfrm>
            <a:off x="1148080" y="4077335"/>
            <a:ext cx="10471785" cy="242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312"/>
          <a:stretch>
            <a:fillRect/>
          </a:stretch>
        </p:blipFill>
        <p:spPr>
          <a:xfrm>
            <a:off x="720090" y="1080135"/>
            <a:ext cx="11520170" cy="3071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1735" y="2479880"/>
            <a:ext cx="4988826" cy="1514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42733" y="4898721"/>
            <a:ext cx="4646082" cy="152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6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2366967"/>
            <a:ext cx="6026578" cy="211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8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7090" y="3006808"/>
            <a:ext cx="2437289" cy="324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7900" y="3607744"/>
            <a:ext cx="4474710" cy="324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2045" y="2709545"/>
            <a:ext cx="4867275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2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0247" y="3471636"/>
            <a:ext cx="1751801" cy="333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26809" y="3471636"/>
            <a:ext cx="390347" cy="333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5355" y="4052871"/>
            <a:ext cx="380826" cy="323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0528" y="4052871"/>
            <a:ext cx="723570" cy="323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67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90" y="2728041"/>
            <a:ext cx="228495" cy="24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3537" y="2728041"/>
            <a:ext cx="371305" cy="24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4528" y="2728041"/>
            <a:ext cx="371305" cy="24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45520" y="2728041"/>
            <a:ext cx="371305" cy="24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3504" y="3880718"/>
            <a:ext cx="390347" cy="24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69289" y="4461820"/>
            <a:ext cx="733090" cy="24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76727" y="5033395"/>
            <a:ext cx="218975" cy="24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21553" y="5614496"/>
            <a:ext cx="495074" cy="24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57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97719" y="1318365"/>
            <a:ext cx="218975" cy="24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9752" y="1899978"/>
            <a:ext cx="228495" cy="24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9173" y="1899978"/>
            <a:ext cx="371305" cy="24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35895" y="2350135"/>
            <a:ext cx="638175" cy="136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9272" y="3635281"/>
            <a:ext cx="218975" cy="23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51305" y="4293171"/>
            <a:ext cx="218975" cy="24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55107" y="4293171"/>
            <a:ext cx="218975" cy="24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59504" y="4884318"/>
            <a:ext cx="218975" cy="24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56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2314" y="1852081"/>
            <a:ext cx="285619" cy="228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54710" y="3024501"/>
            <a:ext cx="333223" cy="31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02314" y="4244580"/>
            <a:ext cx="285619" cy="228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54710" y="5417000"/>
            <a:ext cx="333223" cy="31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02314" y="6046103"/>
            <a:ext cx="285619" cy="228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5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79140" y="1880498"/>
            <a:ext cx="238016" cy="247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0413" y="3062186"/>
            <a:ext cx="257057" cy="257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04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40661" y="1318103"/>
            <a:ext cx="295140" cy="2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4429" y="3480079"/>
            <a:ext cx="295140" cy="2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26942" y="4680119"/>
            <a:ext cx="304661" cy="2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1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18545" y="2596077"/>
            <a:ext cx="1161520" cy="314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74214" y="2596077"/>
            <a:ext cx="1152000" cy="314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1404" y="3282602"/>
            <a:ext cx="637884" cy="324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6181" y="3282602"/>
            <a:ext cx="980628" cy="324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