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928739"/>
            <a:ext cx="6953914" cy="123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7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9196" y="4560591"/>
            <a:ext cx="6572532" cy="2014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7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75499"/>
            <a:ext cx="5915589" cy="1231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1628775"/>
            <a:ext cx="40481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429000"/>
            <a:ext cx="80581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4423" y="3789174"/>
            <a:ext cx="295303" cy="35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1137" y="4619098"/>
            <a:ext cx="790650" cy="35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6269405"/>
            <a:ext cx="1019272" cy="35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793" y="3075416"/>
            <a:ext cx="285777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4732" y="3896496"/>
            <a:ext cx="190518" cy="3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4275" y="2119630"/>
            <a:ext cx="154241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1930" y="2881630"/>
            <a:ext cx="2399030" cy="229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9685" y="2040890"/>
            <a:ext cx="143002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4740" y="2997200"/>
            <a:ext cx="2483485" cy="242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1527870"/>
            <a:ext cx="1419360" cy="34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4346" y="1708924"/>
            <a:ext cx="333406" cy="47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4346" y="1527870"/>
            <a:ext cx="1419360" cy="34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235" y="2471420"/>
            <a:ext cx="2192655" cy="197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7070" y="2471420"/>
            <a:ext cx="2443480" cy="181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3900081"/>
            <a:ext cx="419140" cy="409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6396" y="5215781"/>
            <a:ext cx="4667695" cy="123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