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9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65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75897"/>
            <a:ext cx="7639779" cy="125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557020"/>
            <a:ext cx="7239000" cy="1314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0" y="3213100"/>
            <a:ext cx="150495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445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7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8260" y="3395174"/>
            <a:ext cx="895435" cy="41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40939" y="3461867"/>
            <a:ext cx="895435" cy="41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8789" y="3471394"/>
            <a:ext cx="1324101" cy="40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6396" y="3671471"/>
            <a:ext cx="895435" cy="40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8260" y="4100207"/>
            <a:ext cx="885909" cy="41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31413" y="4043042"/>
            <a:ext cx="2362425" cy="42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92471" y="4271701"/>
            <a:ext cx="1943285" cy="41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21843" y="4624218"/>
            <a:ext cx="876383" cy="41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60167" y="4624218"/>
            <a:ext cx="895435" cy="40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253997"/>
            <a:ext cx="7201587" cy="213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9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4770396"/>
            <a:ext cx="6029900" cy="130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4180" y="5609555"/>
            <a:ext cx="733495" cy="44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0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5316" y="2854223"/>
            <a:ext cx="514399" cy="333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1656" y="2854223"/>
            <a:ext cx="495347" cy="314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78469" y="2854223"/>
            <a:ext cx="514399" cy="333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54809" y="2854223"/>
            <a:ext cx="504873" cy="32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21931" y="2854223"/>
            <a:ext cx="457243" cy="333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88745" y="2854223"/>
            <a:ext cx="504873" cy="32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65084" y="2854223"/>
            <a:ext cx="514399" cy="333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41424" y="2854223"/>
            <a:ext cx="514399" cy="333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25790" y="3350243"/>
            <a:ext cx="514399" cy="32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02130" y="3350243"/>
            <a:ext cx="457243" cy="32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778469" y="3350243"/>
            <a:ext cx="495347" cy="32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45283" y="3350243"/>
            <a:ext cx="514399" cy="32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521931" y="3350243"/>
            <a:ext cx="504873" cy="32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88745" y="3350243"/>
            <a:ext cx="514399" cy="32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865084" y="3350243"/>
            <a:ext cx="504873" cy="32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541424" y="3350243"/>
            <a:ext cx="504873" cy="32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435316" y="3836724"/>
            <a:ext cx="514399" cy="32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521931" y="3836724"/>
            <a:ext cx="504873" cy="32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0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56593"/>
            <a:ext cx="7201587" cy="2632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9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3508" y="4550079"/>
            <a:ext cx="4905843" cy="125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2022-08-12T01:09:28Z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