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65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33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71264"/>
            <a:ext cx="7649305" cy="1281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114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06926" y="4521509"/>
            <a:ext cx="280655" cy="335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16392" y="5046792"/>
            <a:ext cx="479830" cy="326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18041" y="5807547"/>
            <a:ext cx="271602" cy="335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54214" y="5807547"/>
            <a:ext cx="298762" cy="326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27507" y="6341886"/>
            <a:ext cx="470777" cy="326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54627" y="6341886"/>
            <a:ext cx="497937" cy="326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1485265"/>
            <a:ext cx="6810375" cy="1400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620" y="3095625"/>
            <a:ext cx="4048125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770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26942" y="4389919"/>
            <a:ext cx="184720" cy="323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06643" y="4602568"/>
            <a:ext cx="1893384" cy="443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99234" y="4916918"/>
            <a:ext cx="277080" cy="332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51799" y="5702792"/>
            <a:ext cx="277080" cy="332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51799" y="6229791"/>
            <a:ext cx="277080" cy="342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10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35757" y="1528227"/>
            <a:ext cx="504873" cy="352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41955" y="2615565"/>
            <a:ext cx="835660" cy="1148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02747" y="3979176"/>
            <a:ext cx="190518" cy="333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26540" y="4417867"/>
            <a:ext cx="381036" cy="38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64643" y="4532308"/>
            <a:ext cx="285777" cy="333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363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03337" y="3389189"/>
            <a:ext cx="259195" cy="311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70657" y="3380540"/>
            <a:ext cx="259195" cy="311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83570" y="3389189"/>
            <a:ext cx="172797" cy="302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03337" y="3882162"/>
            <a:ext cx="259195" cy="32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70657" y="3882162"/>
            <a:ext cx="259195" cy="32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49011" y="3882162"/>
            <a:ext cx="267835" cy="32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03337" y="5836756"/>
            <a:ext cx="259195" cy="32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870657" y="5836756"/>
            <a:ext cx="259195" cy="311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557651" y="5836756"/>
            <a:ext cx="250555" cy="311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494698" y="6338378"/>
            <a:ext cx="285115" cy="311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870657" y="6338378"/>
            <a:ext cx="259195" cy="32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549011" y="6338378"/>
            <a:ext cx="267835" cy="32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9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73596" y="2586243"/>
            <a:ext cx="485821" cy="362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65040" y="2595776"/>
            <a:ext cx="495347" cy="352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07310" y="4044950"/>
            <a:ext cx="419100" cy="146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65040" y="3949489"/>
            <a:ext cx="495347" cy="352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32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93925" y="2185670"/>
            <a:ext cx="587375" cy="1062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52135" y="2185670"/>
            <a:ext cx="559435" cy="1123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82190" y="3540125"/>
            <a:ext cx="538480" cy="916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31678" y="3539859"/>
            <a:ext cx="295303" cy="352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493574" y="3987974"/>
            <a:ext cx="381036" cy="38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531678" y="4102386"/>
            <a:ext cx="285777" cy="333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8" grpId="0" bldLvl="0" animBg="1"/>
      <p:bldP spid="9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2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66672" y="4536000"/>
            <a:ext cx="6534310" cy="2158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57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2235600"/>
            <a:ext cx="6410937" cy="2272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2022-08-12T01:01:06Z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