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35" y="3884295"/>
            <a:ext cx="858520" cy="9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0060" y="3884295"/>
            <a:ext cx="78041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373" y="4161178"/>
            <a:ext cx="190518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2525395" y="5229225"/>
            <a:ext cx="78041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5474335" y="5219065"/>
            <a:ext cx="78041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956550" y="5157470"/>
            <a:ext cx="78041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749"/>
            <a:ext cx="7868401" cy="287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3119120"/>
            <a:ext cx="6543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5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942" y="5777874"/>
            <a:ext cx="390562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519372"/>
            <a:ext cx="381036" cy="32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5007294"/>
            <a:ext cx="381036" cy="32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4320505"/>
            <a:ext cx="485821" cy="36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4425345"/>
            <a:ext cx="428665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4501592"/>
            <a:ext cx="428665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8105" y="4320505"/>
            <a:ext cx="495347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5683424"/>
            <a:ext cx="495347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6135" y="5778500"/>
            <a:ext cx="428625" cy="21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8105" y="5683424"/>
            <a:ext cx="495347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