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938335"/>
            <a:ext cx="6953914" cy="223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11124"/>
            <a:ext cx="6410937" cy="223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655879"/>
            <a:ext cx="285777" cy="3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3655879"/>
            <a:ext cx="190518" cy="3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071495"/>
            <a:ext cx="4895850" cy="71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5" y="4077335"/>
            <a:ext cx="74580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13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3541321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4023436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8300" y="4996123"/>
            <a:ext cx="261854" cy="31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0254" y="4996123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7908" y="5985726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0312" y="6222555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7908" y="6467841"/>
            <a:ext cx="253407" cy="30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1489827"/>
            <a:ext cx="304829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2033087"/>
            <a:ext cx="295303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285" y="3138668"/>
            <a:ext cx="285777" cy="33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2879" y="3129137"/>
            <a:ext cx="285777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3828" y="4244250"/>
            <a:ext cx="304829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1611" y="4511114"/>
            <a:ext cx="314355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3828" y="4787509"/>
            <a:ext cx="295303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7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0790" y="3712845"/>
            <a:ext cx="859155" cy="96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9450" y="3712845"/>
            <a:ext cx="781050" cy="96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2075" y="3712845"/>
            <a:ext cx="781050" cy="96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1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645" y="3140075"/>
            <a:ext cx="765175" cy="9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2860" y="3130550"/>
            <a:ext cx="715645" cy="9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4530" y="3130550"/>
            <a:ext cx="765175" cy="97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510" y="2310130"/>
            <a:ext cx="747395" cy="9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3225" y="2319655"/>
            <a:ext cx="49847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2627630" y="3694430"/>
            <a:ext cx="747395" cy="9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6713855" y="3703955"/>
            <a:ext cx="49847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2588895" y="5057140"/>
            <a:ext cx="747395" cy="9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6675120" y="5066665"/>
            <a:ext cx="49847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0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998"/>
            <a:ext cx="6296626" cy="223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