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9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9803" y="6107663"/>
            <a:ext cx="285777" cy="352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9781" y="6107663"/>
            <a:ext cx="314355" cy="343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8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1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79131" y="1604979"/>
            <a:ext cx="276251" cy="324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9384" y="3437634"/>
            <a:ext cx="276251" cy="324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485265"/>
            <a:ext cx="6810375" cy="1400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3067050"/>
            <a:ext cx="4667250" cy="723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685" y="4077335"/>
            <a:ext cx="5000625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185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94557" y="4663203"/>
            <a:ext cx="268528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0033" y="4922986"/>
            <a:ext cx="295381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38058" y="6033779"/>
            <a:ext cx="268528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3534" y="6293561"/>
            <a:ext cx="295381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6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0751" y="4519124"/>
            <a:ext cx="190518" cy="333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9781" y="4519124"/>
            <a:ext cx="190518" cy="333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92648" y="5062144"/>
            <a:ext cx="295303" cy="342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41203" y="5062144"/>
            <a:ext cx="285777" cy="342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7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3814892"/>
            <a:ext cx="190518" cy="343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9605" y="3814892"/>
            <a:ext cx="295303" cy="343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1049" y="4358059"/>
            <a:ext cx="314355" cy="343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0079" y="4358059"/>
            <a:ext cx="314355" cy="343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7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2530" y="2419985"/>
            <a:ext cx="2674620" cy="168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8420" y="2366010"/>
            <a:ext cx="2860675" cy="172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1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350" y="1503045"/>
            <a:ext cx="2771775" cy="165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5160" y="1466215"/>
            <a:ext cx="2771140" cy="171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7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03364" y="4686387"/>
            <a:ext cx="447717" cy="448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9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03232" y="2053295"/>
            <a:ext cx="381036" cy="333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03232" y="4238439"/>
            <a:ext cx="381036" cy="324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