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5780" y="4029710"/>
            <a:ext cx="623570" cy="82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862"/>
            <a:ext cx="6934862" cy="234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3043365"/>
            <a:ext cx="266725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5845" y="3043365"/>
            <a:ext cx="295303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9428" y="3043365"/>
            <a:ext cx="276251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6804" y="3043365"/>
            <a:ext cx="476295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2284" y="3043365"/>
            <a:ext cx="495347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9535" y="4758690"/>
            <a:ext cx="664845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68725" y="4758690"/>
            <a:ext cx="631190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6960" y="4758690"/>
            <a:ext cx="664845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5675" y="4758690"/>
            <a:ext cx="631190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59625" y="4758690"/>
            <a:ext cx="631190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071495"/>
            <a:ext cx="4895850" cy="71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3960495"/>
            <a:ext cx="54673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7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38" y="2960630"/>
            <a:ext cx="272452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1385" y="2951545"/>
            <a:ext cx="272452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5938" y="3478485"/>
            <a:ext cx="272452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1385" y="3478485"/>
            <a:ext cx="272452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2732" y="4396088"/>
            <a:ext cx="254289" cy="29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30441" y="4632302"/>
            <a:ext cx="263371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72732" y="4823091"/>
            <a:ext cx="254289" cy="30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1645" y="3789045"/>
            <a:ext cx="635000" cy="117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6620" y="3710940"/>
            <a:ext cx="867410" cy="100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60343" y="2299864"/>
            <a:ext cx="314355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5106" y="2576239"/>
            <a:ext cx="190518" cy="33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2130" y="2665095"/>
            <a:ext cx="36385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8425" y="3700801"/>
            <a:ext cx="190518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5128" y="3977177"/>
            <a:ext cx="190518" cy="33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5230" y="3961765"/>
            <a:ext cx="360680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83210" y="5111269"/>
            <a:ext cx="285777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93706" y="5101739"/>
            <a:ext cx="285777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45410" y="5546090"/>
            <a:ext cx="32385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65645" y="5445125"/>
            <a:ext cx="31369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350" y="2277110"/>
            <a:ext cx="57912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4855" y="2277110"/>
            <a:ext cx="546100" cy="91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2267585" y="3573145"/>
            <a:ext cx="57912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5791835" y="3573145"/>
            <a:ext cx="57912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2267585" y="4941570"/>
            <a:ext cx="57912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5791835" y="5085080"/>
            <a:ext cx="579120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199"/>
            <a:ext cx="7811245" cy="379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