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64651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409220" y="3449780"/>
            <a:ext cx="168611" cy="295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83929" y="3930483"/>
            <a:ext cx="252916" cy="3036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41776" y="4630453"/>
            <a:ext cx="168611" cy="295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08054" y="5111156"/>
            <a:ext cx="278208" cy="3036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358637" y="5811127"/>
            <a:ext cx="168611" cy="3036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333345" y="6291830"/>
            <a:ext cx="252916" cy="312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488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481"/>
          <a:stretch>
            <a:fillRect/>
          </a:stretch>
        </p:blipFill>
        <p:spPr>
          <a:xfrm>
            <a:off x="215900" y="1183775"/>
            <a:ext cx="8639810" cy="28732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68811" y="1709686"/>
            <a:ext cx="2571995" cy="10494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121181" y="2854571"/>
            <a:ext cx="2648202" cy="4197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7450" y="1485265"/>
            <a:ext cx="6810375" cy="14001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090545"/>
            <a:ext cx="4572000" cy="6762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930" y="4004945"/>
            <a:ext cx="5181600" cy="5905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77458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18895" y="6161847"/>
            <a:ext cx="351441" cy="2918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790421" y="6161847"/>
            <a:ext cx="342870" cy="2918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56225" y="6161847"/>
            <a:ext cx="342870" cy="2918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100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78160" y="3391995"/>
            <a:ext cx="381036" cy="324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50200" y="3391995"/>
            <a:ext cx="390562" cy="324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22196" y="3353781"/>
            <a:ext cx="447717" cy="439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047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798624" y="2578251"/>
            <a:ext cx="314355" cy="3435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50465" y="3723411"/>
            <a:ext cx="504873" cy="410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45106" y="4677712"/>
            <a:ext cx="200044" cy="334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07003" y="5221663"/>
            <a:ext cx="314355" cy="3435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407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83695" y="3254971"/>
            <a:ext cx="990694" cy="438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36022" y="3836871"/>
            <a:ext cx="1495567" cy="448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83695" y="4428311"/>
            <a:ext cx="1000220" cy="448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40321" y="5010211"/>
            <a:ext cx="1990915" cy="4578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2955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226628" y="2591264"/>
            <a:ext cx="1867078" cy="4591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06826" y="2916472"/>
            <a:ext cx="466769" cy="3443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470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54412" y="3934231"/>
            <a:ext cx="200044" cy="343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07797" y="3934231"/>
            <a:ext cx="190518" cy="343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25834" y="4487894"/>
            <a:ext cx="304829" cy="343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169693" y="4487894"/>
            <a:ext cx="295303" cy="343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586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73287" y="3081009"/>
            <a:ext cx="190518" cy="3335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35625" y="3081009"/>
            <a:ext cx="190518" cy="3335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97962" y="3081009"/>
            <a:ext cx="190518" cy="3335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60299" y="3081009"/>
            <a:ext cx="190518" cy="3335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35184" y="3624140"/>
            <a:ext cx="295303" cy="343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807047" y="3624140"/>
            <a:ext cx="295303" cy="343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769384" y="3624140"/>
            <a:ext cx="295303" cy="343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645988" y="3624140"/>
            <a:ext cx="504873" cy="343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ags/tag1.xml><?xml version="1.0" encoding="utf-8"?>
<p:tagLst xmlns:p="http://schemas.openxmlformats.org/presentationml/2006/main">
  <p:tag name="COMMONDATA" val="eyJoZGlkIjoiMWY4MzYxNzA5YmMyNjExM2JlODVjMmRhNzQ4NjRmODc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阿荣啊</cp:lastModifiedBy>
  <cp:revision>7</cp:revision>
  <dcterms:created xsi:type="dcterms:W3CDTF">2022-08-10T03:44:00Z</dcterms:created>
  <dcterms:modified xsi:type="dcterms:W3CDTF">2022-08-12T00:46:18Z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