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065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2026" y="3721528"/>
            <a:ext cx="3663297" cy="2843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2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3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327785"/>
            <a:ext cx="5621020" cy="296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411730" y="3789045"/>
            <a:ext cx="5621020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850" y="1772920"/>
            <a:ext cx="6972300" cy="136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145" y="3717290"/>
            <a:ext cx="402907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6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93265" y="4754707"/>
            <a:ext cx="285777" cy="343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2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78954" y="3167942"/>
            <a:ext cx="295303" cy="352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88921" y="4960330"/>
            <a:ext cx="295303" cy="352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1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41071" y="3264917"/>
            <a:ext cx="314355" cy="34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709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08250" y="3014656"/>
            <a:ext cx="281222" cy="31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3469" y="5494534"/>
            <a:ext cx="290011" cy="31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4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0663" y="3196754"/>
            <a:ext cx="314355" cy="343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4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3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21711" y="2033151"/>
            <a:ext cx="2638676" cy="428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821" y="1975962"/>
            <a:ext cx="2657728" cy="2592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0066" y="2481768"/>
            <a:ext cx="3162601" cy="2087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