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2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56418"/>
            <a:ext cx="7839823" cy="269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675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3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952"/>
            <a:ext cx="7820771" cy="268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772920"/>
            <a:ext cx="697230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5" y="3717290"/>
            <a:ext cx="42386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8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5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4908" y="1537777"/>
            <a:ext cx="466769" cy="31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5492" y="2062314"/>
            <a:ext cx="190518" cy="31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2062314"/>
            <a:ext cx="504873" cy="32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0895" y="4293979"/>
            <a:ext cx="285777" cy="33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7642" y="4808979"/>
            <a:ext cx="266725" cy="324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4555" y="4808979"/>
            <a:ext cx="476295" cy="33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3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8745" y="1556566"/>
            <a:ext cx="295303" cy="314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5492" y="2071259"/>
            <a:ext cx="276251" cy="333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28" y="2080790"/>
            <a:ext cx="485821" cy="314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272998"/>
            <a:ext cx="971642" cy="44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0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46033" y="2129447"/>
            <a:ext cx="323880" cy="36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7951" y="2921303"/>
            <a:ext cx="400088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3828" y="2921303"/>
            <a:ext cx="304829" cy="35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4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0013" y="2900055"/>
            <a:ext cx="4181874" cy="281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382"/>
            <a:ext cx="6668136" cy="268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