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065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57077" y="3758216"/>
            <a:ext cx="7518917" cy="2815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062"/>
          <a:stretch>
            <a:fillRect/>
          </a:stretch>
        </p:blipFill>
        <p:spPr>
          <a:xfrm>
            <a:off x="215900" y="1080135"/>
            <a:ext cx="8277860" cy="4581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5552"/>
          <a:stretch>
            <a:fillRect/>
          </a:stretch>
        </p:blipFill>
        <p:spPr>
          <a:xfrm>
            <a:off x="266700" y="1125220"/>
            <a:ext cx="8610600" cy="2490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315" y="1268730"/>
            <a:ext cx="8153400" cy="2538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5850" y="1772920"/>
            <a:ext cx="6972300" cy="1362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3717290"/>
            <a:ext cx="6953250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18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59858" y="4158400"/>
            <a:ext cx="2200485" cy="457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31192" y="5006629"/>
            <a:ext cx="2362425" cy="457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92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73596" y="2378706"/>
            <a:ext cx="3438853" cy="458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495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635203" y="2428085"/>
            <a:ext cx="1263103" cy="414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71292" y="3323666"/>
            <a:ext cx="1479904" cy="414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35203" y="5114828"/>
            <a:ext cx="1263103" cy="414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78667" y="6010409"/>
            <a:ext cx="1046301" cy="414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2405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043753" y="3009186"/>
            <a:ext cx="321214" cy="349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42091" y="5489569"/>
            <a:ext cx="293682" cy="330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6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73949" y="3101618"/>
            <a:ext cx="333406" cy="362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58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01865" y="4703537"/>
            <a:ext cx="4896317" cy="1277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69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20917" y="3122564"/>
            <a:ext cx="5896538" cy="2109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2022-08-12T00:36:12Z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