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9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27113" y="2109584"/>
            <a:ext cx="342932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74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3780" y="4790595"/>
            <a:ext cx="5003817" cy="1923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1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10797"/>
            <a:ext cx="6544299" cy="124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4136" y="2120342"/>
            <a:ext cx="1124057" cy="44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717290"/>
            <a:ext cx="37242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414" y="4424296"/>
            <a:ext cx="1181212" cy="113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485" y="4404995"/>
            <a:ext cx="885825" cy="124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21" y="5815371"/>
            <a:ext cx="447717" cy="4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5558" y="5815371"/>
            <a:ext cx="447717" cy="43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88" y="1356281"/>
            <a:ext cx="1124057" cy="105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660" y="1087755"/>
            <a:ext cx="1000125" cy="134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717" y="2699580"/>
            <a:ext cx="447717" cy="43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586" y="2699580"/>
            <a:ext cx="447717" cy="43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4782620"/>
            <a:ext cx="1590826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4820791"/>
            <a:ext cx="466769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5514" y="4773077"/>
            <a:ext cx="990694" cy="45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707" y="3801735"/>
            <a:ext cx="1124057" cy="44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3720692"/>
            <a:ext cx="504873" cy="362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985" y="2882900"/>
            <a:ext cx="428625" cy="16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5463412"/>
            <a:ext cx="485821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177313"/>
            <a:ext cx="4096141" cy="276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2022-08-13T14:49:42Z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B42C970F431D49F9897DB28A81768466</vt:lpwstr>
  </property>
</Properties>
</file>