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8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7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2770" y="3775075"/>
            <a:ext cx="1249045" cy="1731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8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83828" y="2253846"/>
            <a:ext cx="285777" cy="35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1887" y="3055497"/>
            <a:ext cx="990694" cy="45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25922" y="3943039"/>
            <a:ext cx="295303" cy="35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55338" y="3952582"/>
            <a:ext cx="285777" cy="34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1625" y="5500370"/>
            <a:ext cx="622935" cy="48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850" y="1772920"/>
            <a:ext cx="6972300" cy="1362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30" y="3644900"/>
            <a:ext cx="37433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0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65128" y="4519342"/>
            <a:ext cx="381036" cy="323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3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27025" y="1489700"/>
            <a:ext cx="447717" cy="438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3706" y="2680688"/>
            <a:ext cx="381036" cy="323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3706" y="4529103"/>
            <a:ext cx="381036" cy="323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45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0575" y="4290880"/>
            <a:ext cx="447717" cy="447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3872" y="4290880"/>
            <a:ext cx="447717" cy="43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0575" y="6225031"/>
            <a:ext cx="447717" cy="447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26275" y="6225031"/>
            <a:ext cx="447717" cy="447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3872" y="6225031"/>
            <a:ext cx="447717" cy="447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3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07885" y="2328156"/>
            <a:ext cx="1181212" cy="40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16441" y="2461547"/>
            <a:ext cx="1171686" cy="40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64555" y="3090389"/>
            <a:ext cx="466769" cy="390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36286" y="3090389"/>
            <a:ext cx="476295" cy="390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89186" y="3090389"/>
            <a:ext cx="466769" cy="390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74081" y="3490561"/>
            <a:ext cx="447717" cy="4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55338" y="3490561"/>
            <a:ext cx="447717" cy="4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08238" y="3490561"/>
            <a:ext cx="447717" cy="4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12185" y="3995540"/>
            <a:ext cx="381036" cy="2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93442" y="3986012"/>
            <a:ext cx="371510" cy="21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246341" y="3986012"/>
            <a:ext cx="371510" cy="21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1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82565" y="3131820"/>
            <a:ext cx="3330575" cy="2077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2020" y="3357880"/>
            <a:ext cx="3666490" cy="174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195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7015" y="5804792"/>
            <a:ext cx="999123" cy="442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9669" y="5804792"/>
            <a:ext cx="999123" cy="442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0626" y="5804792"/>
            <a:ext cx="999123" cy="442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1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30884" y="3053999"/>
            <a:ext cx="2914928" cy="46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0575" y="4389072"/>
            <a:ext cx="2257640" cy="147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2317" y="4389072"/>
            <a:ext cx="2257640" cy="147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2022-08-13T14:50:11Z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B42C970F431D49F9897DB28A81768466</vt:lpwstr>
  </property>
</Properties>
</file>