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1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7854" y="6437255"/>
            <a:ext cx="1610890" cy="2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6095781"/>
            <a:ext cx="2171907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2931078"/>
            <a:ext cx="3410275" cy="1211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95" y="3061970"/>
            <a:ext cx="24669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29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8810" y="3398961"/>
            <a:ext cx="257357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1075" y="4113766"/>
            <a:ext cx="2839230" cy="40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2582" y="4870129"/>
            <a:ext cx="855089" cy="39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9193" y="5618181"/>
            <a:ext cx="1278483" cy="40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347" y="6382857"/>
            <a:ext cx="2125271" cy="39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4335" y="2328124"/>
            <a:ext cx="495347" cy="35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8348" y="3147503"/>
            <a:ext cx="2371951" cy="4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4071687"/>
            <a:ext cx="495347" cy="33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4900594"/>
            <a:ext cx="485821" cy="4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4881538"/>
            <a:ext cx="523925" cy="4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0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4035405"/>
            <a:ext cx="285777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843" y="4035405"/>
            <a:ext cx="285777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4035405"/>
            <a:ext cx="200044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1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1518279"/>
            <a:ext cx="1933759" cy="273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47" y="5024514"/>
            <a:ext cx="1905181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7356" y="2043309"/>
            <a:ext cx="1000220" cy="4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873090"/>
            <a:ext cx="504873" cy="42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791" y="3645644"/>
            <a:ext cx="981168" cy="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