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493"/>
            <a:ext cx="7830297" cy="271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35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4434" y="4491348"/>
            <a:ext cx="2105926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5510" y="6232744"/>
            <a:ext cx="2123773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3061970"/>
            <a:ext cx="46863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59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884" y="3098267"/>
            <a:ext cx="619832" cy="27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4051" y="3771023"/>
            <a:ext cx="430859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7336" y="3771023"/>
            <a:ext cx="430859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9048" y="4436220"/>
            <a:ext cx="619832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7571" y="4436220"/>
            <a:ext cx="612273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9033" y="5101417"/>
            <a:ext cx="823923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23344" y="5766614"/>
            <a:ext cx="612273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6629" y="5766614"/>
            <a:ext cx="619832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08577" y="6431811"/>
            <a:ext cx="755893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82218" y="6431811"/>
            <a:ext cx="755893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611" y="2282536"/>
            <a:ext cx="771598" cy="35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4434" y="2282536"/>
            <a:ext cx="771598" cy="35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759" y="3131947"/>
            <a:ext cx="1028798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1159" y="3131947"/>
            <a:ext cx="990694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337" y="3971814"/>
            <a:ext cx="1000220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1159" y="3971814"/>
            <a:ext cx="990694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0233" y="4811681"/>
            <a:ext cx="1038324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12582" y="4811681"/>
            <a:ext cx="781124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1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46077" y="4748321"/>
            <a:ext cx="571554" cy="4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4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2464379"/>
            <a:ext cx="495347" cy="36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7234" y="2464379"/>
            <a:ext cx="485821" cy="36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990" y="3485956"/>
            <a:ext cx="495347" cy="3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7234" y="3485956"/>
            <a:ext cx="495347" cy="3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2990" y="4497985"/>
            <a:ext cx="485821" cy="3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5810" y="4593590"/>
            <a:ext cx="428625" cy="18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3640" y="4553289"/>
            <a:ext cx="4448599" cy="117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2808047"/>
            <a:ext cx="4410496" cy="120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