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58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6036" y="3906830"/>
            <a:ext cx="1320111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7416" y="3906830"/>
            <a:ext cx="1328971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7450" y="4725035"/>
            <a:ext cx="2150110" cy="189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82185" y="4775200"/>
            <a:ext cx="2143125" cy="174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573" y="3167054"/>
            <a:ext cx="990694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1722" y="3167054"/>
            <a:ext cx="990694" cy="352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6573" y="4005687"/>
            <a:ext cx="990694" cy="34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3144" y="4005687"/>
            <a:ext cx="1019272" cy="34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87995" y="4844321"/>
            <a:ext cx="771598" cy="34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3144" y="4844321"/>
            <a:ext cx="1019272" cy="343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4066350"/>
            <a:ext cx="6153737" cy="128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3109595"/>
            <a:ext cx="669607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2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5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9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48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1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0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4390" y="4704594"/>
            <a:ext cx="1066901" cy="362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3828" y="5276898"/>
            <a:ext cx="304829" cy="23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6937" y="5229206"/>
            <a:ext cx="323880" cy="35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9042" y="5648896"/>
            <a:ext cx="1676560" cy="3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0983" y="5782433"/>
            <a:ext cx="1390782" cy="362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534" y="5944586"/>
            <a:ext cx="400088" cy="34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7102" y="1653503"/>
            <a:ext cx="1066901" cy="363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6540" y="2236565"/>
            <a:ext cx="295303" cy="23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49" y="2179215"/>
            <a:ext cx="304829" cy="363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2229" y="2599784"/>
            <a:ext cx="1676560" cy="4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6066" y="2743160"/>
            <a:ext cx="1428886" cy="363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54721" y="2896094"/>
            <a:ext cx="409614" cy="35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