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0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016048"/>
            <a:ext cx="7106328" cy="1297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0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30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26055" y="2149382"/>
            <a:ext cx="1028798" cy="34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35581" y="2989611"/>
            <a:ext cx="952590" cy="353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412875"/>
            <a:ext cx="68675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109595"/>
            <a:ext cx="373380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49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1523" y="3921640"/>
            <a:ext cx="333406" cy="4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1523" y="3740462"/>
            <a:ext cx="1171686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22019" y="3921640"/>
            <a:ext cx="333406" cy="4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2019" y="3740462"/>
            <a:ext cx="1409834" cy="343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7360" y="4480560"/>
            <a:ext cx="2216150" cy="221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435475" y="4480560"/>
            <a:ext cx="2851785" cy="2149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8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9671" y="1595748"/>
            <a:ext cx="1428886" cy="35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2493" y="1595748"/>
            <a:ext cx="1419360" cy="3533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10"/>
          <p:cNvSpPr/>
          <p:nvPr/>
        </p:nvSpPr>
        <p:spPr bwMode="white">
          <a:xfrm>
            <a:off x="539115" y="2501900"/>
            <a:ext cx="2216150" cy="221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7" name="Rectangle 10"/>
          <p:cNvSpPr/>
          <p:nvPr/>
        </p:nvSpPr>
        <p:spPr bwMode="white">
          <a:xfrm>
            <a:off x="4715510" y="2320925"/>
            <a:ext cx="2216150" cy="2216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26" grpId="0" bldLvl="0" animBg="1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08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9417" y="2739953"/>
            <a:ext cx="571554" cy="35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17014" y="2730413"/>
            <a:ext cx="781124" cy="362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22240" y="2739953"/>
            <a:ext cx="838280" cy="352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68943" y="4161407"/>
            <a:ext cx="552502" cy="362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78910" y="4161407"/>
            <a:ext cx="828754" cy="362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98403" y="4161407"/>
            <a:ext cx="1085953" cy="362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11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59417" y="2482428"/>
            <a:ext cx="847805" cy="372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46033" y="2482428"/>
            <a:ext cx="819228" cy="372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59417" y="3369679"/>
            <a:ext cx="838280" cy="362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46033" y="3369679"/>
            <a:ext cx="809702" cy="362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64158" y="4266470"/>
            <a:ext cx="1019272" cy="352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41248" y="4266470"/>
            <a:ext cx="1038324" cy="362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8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7686" y="3874993"/>
            <a:ext cx="6134685" cy="1325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465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2332" y="5625592"/>
            <a:ext cx="3237332" cy="40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7124" y="6367730"/>
            <a:ext cx="3608276" cy="40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1276" y="6376163"/>
            <a:ext cx="1955888" cy="4048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5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2959015"/>
            <a:ext cx="7192061" cy="215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2022-08-12T00:06:55Z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