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6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1920240"/>
            <a:ext cx="4539615" cy="316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709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1196" y="5529709"/>
            <a:ext cx="5879314" cy="1160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7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5658" y="2871164"/>
            <a:ext cx="7230165" cy="2867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5695" y="1412875"/>
            <a:ext cx="6867525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20" y="3004820"/>
            <a:ext cx="3209925" cy="8477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4053840"/>
            <a:ext cx="8591550" cy="733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67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1523" y="3866297"/>
            <a:ext cx="333406" cy="47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11523" y="3675454"/>
            <a:ext cx="1171686" cy="35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74346" y="3675454"/>
            <a:ext cx="1181212" cy="35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140" y="4648835"/>
            <a:ext cx="2115820" cy="1947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72000" y="4581525"/>
            <a:ext cx="2519045" cy="1985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4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9671" y="1786627"/>
            <a:ext cx="333406" cy="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9671" y="1605196"/>
            <a:ext cx="1419360" cy="35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64820" y="1691137"/>
            <a:ext cx="333406" cy="4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64820" y="1605196"/>
            <a:ext cx="1171686" cy="353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6730" y="2569845"/>
            <a:ext cx="2299335" cy="210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25315" y="2560320"/>
            <a:ext cx="2811780" cy="1954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30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5228" y="3233388"/>
            <a:ext cx="6039426" cy="1391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5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4235" y="2058670"/>
            <a:ext cx="1238250" cy="1372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6835" y="3490595"/>
            <a:ext cx="1238250" cy="1363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74235" y="4958080"/>
            <a:ext cx="1238250" cy="1301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2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83034" y="3024265"/>
            <a:ext cx="5525027" cy="1305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2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7398"/>
            <a:ext cx="7839823" cy="28840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2022-08-12T00:05:34Z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