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635878"/>
            <a:ext cx="3019713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5327" y="4635878"/>
            <a:ext cx="2981609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5503398"/>
            <a:ext cx="3019713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5503398"/>
            <a:ext cx="2981609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5" y="3090545"/>
            <a:ext cx="307657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4149090"/>
            <a:ext cx="18383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9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207305" y="4215896"/>
            <a:ext cx="763023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5053" y="4215896"/>
            <a:ext cx="1004957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07305" y="5062681"/>
            <a:ext cx="763023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92273" y="5062681"/>
            <a:ext cx="967737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477155" y="5909466"/>
            <a:ext cx="967737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264358" y="5909466"/>
            <a:ext cx="995652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245018" y="2043447"/>
            <a:ext cx="790650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0167" y="2043447"/>
            <a:ext cx="542976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54544" y="2911503"/>
            <a:ext cx="533450" cy="34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0167" y="2911503"/>
            <a:ext cx="542976" cy="34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54544" y="3779560"/>
            <a:ext cx="533450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160167" y="3779560"/>
            <a:ext cx="533450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8646" y="2576551"/>
            <a:ext cx="571554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4313" y="2576551"/>
            <a:ext cx="562028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283" y="3472576"/>
            <a:ext cx="828754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4787" y="3472576"/>
            <a:ext cx="571554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0498" y="4368601"/>
            <a:ext cx="1038324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4787" y="4368601"/>
            <a:ext cx="571554" cy="37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920"/>
          <a:stretch>
            <a:fillRect/>
          </a:stretch>
        </p:blipFill>
        <p:spPr>
          <a:xfrm>
            <a:off x="839470" y="4365125"/>
            <a:ext cx="8143875" cy="248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261"/>
          <a:stretch>
            <a:fillRect/>
          </a:stretch>
        </p:blipFill>
        <p:spPr>
          <a:xfrm>
            <a:off x="215900" y="1080135"/>
            <a:ext cx="8143875" cy="338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7005" y="3011805"/>
            <a:ext cx="397446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4204" y="5402246"/>
            <a:ext cx="3474745" cy="122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37005" y="3688080"/>
            <a:ext cx="484759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646"/>
            <a:ext cx="3638897" cy="21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734" y="1308646"/>
            <a:ext cx="4048511" cy="132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48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408" y="4580450"/>
            <a:ext cx="7376769" cy="212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2022-08-11T23:59:51Z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