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9144000" cy="6858000" type="screen4x3"/>
  <p:notesSz cx="6858000" cy="9144000"/>
  <p:custDataLst>
    <p:tags r:id="rId18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48" d="100"/>
          <a:sy n="48" d="100"/>
        </p:scale>
        <p:origin x="1140" y="42"/>
      </p:cViewPr>
      <p:guideLst>
        <p:guide orient="horz" pos="2159"/>
        <p:guide pos="290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tags" Target="tags/tag1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25693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80642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7896" y="1385461"/>
            <a:ext cx="7658831" cy="22241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23440" y="1772920"/>
            <a:ext cx="4867275" cy="12954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05" y="3573145"/>
            <a:ext cx="7934325" cy="6096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7206575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228481" y="5256795"/>
            <a:ext cx="238365" cy="2784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408960" y="6259226"/>
            <a:ext cx="111237" cy="556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654136" y="6251270"/>
            <a:ext cx="429057" cy="2864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321559" y="6370607"/>
            <a:ext cx="286038" cy="397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965145" y="6251270"/>
            <a:ext cx="238365" cy="2864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990116" y="6259226"/>
            <a:ext cx="238365" cy="2784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2408960" y="6458121"/>
            <a:ext cx="111237" cy="636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88759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512405" y="4166899"/>
            <a:ext cx="295303" cy="3429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864202" y="5281613"/>
            <a:ext cx="133362" cy="762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959241" y="5281613"/>
            <a:ext cx="504873" cy="3429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759417" y="5414998"/>
            <a:ext cx="342932" cy="476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531016" y="5272086"/>
            <a:ext cx="295303" cy="3525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769384" y="5281613"/>
            <a:ext cx="285777" cy="3429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2864202" y="5519800"/>
            <a:ext cx="133362" cy="762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90020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4531237" y="2567221"/>
            <a:ext cx="295303" cy="3527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445062" y="3482434"/>
            <a:ext cx="285777" cy="3527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626275" y="5322394"/>
            <a:ext cx="123836" cy="667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807047" y="5312861"/>
            <a:ext cx="285777" cy="3527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511964" y="5455863"/>
            <a:ext cx="352458" cy="476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4293089" y="5312861"/>
            <a:ext cx="285777" cy="3432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5521931" y="5312861"/>
            <a:ext cx="295303" cy="3527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3626275" y="5560731"/>
            <a:ext cx="123836" cy="762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7354334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5324302" y="5201239"/>
            <a:ext cx="251360" cy="3001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259434" y="6223436"/>
            <a:ext cx="267577" cy="2920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36689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387686" y="4854935"/>
            <a:ext cx="6382359" cy="12964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13985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511523" y="4684572"/>
            <a:ext cx="7144432" cy="12968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56321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835184" y="2280440"/>
            <a:ext cx="7153958" cy="13338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ags/tag1.xml><?xml version="1.0" encoding="utf-8"?>
<p:tagLst xmlns:p="http://schemas.openxmlformats.org/presentationml/2006/main">
  <p:tag name="COMMONDATA" val="eyJoZGlkIjoiMWY4MzYxNzA5YmMyNjExM2JlODVjMmRhNzQ4NjRmODc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9" baseType="lpstr">
      <vt:lpstr>Arial</vt:lpstr>
      <vt:lpstr>宋体</vt:lpstr>
      <vt:lpstr>Wingdings</vt:lpstr>
      <vt:lpstr>微软雅黑</vt:lpstr>
      <vt:lpstr>Calibri</vt:lpstr>
      <vt:lpstr>Arial Unicode MS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阿荣啊</cp:lastModifiedBy>
  <cp:revision>7</cp:revision>
  <dcterms:created xsi:type="dcterms:W3CDTF">2022-08-10T03:44:00Z</dcterms:created>
  <dcterms:modified xsi:type="dcterms:W3CDTF">2022-08-11T12:14:35Z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B42C970F431D49F9897DB28A81768466</vt:lpwstr>
  </property>
</Properties>
</file>