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4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0317"/>
            <a:ext cx="7144432" cy="297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8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2427" y="3947975"/>
            <a:ext cx="285777" cy="343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3254" y="3947975"/>
            <a:ext cx="285777" cy="343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36551" y="3947975"/>
            <a:ext cx="285777" cy="343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1656" y="4843621"/>
            <a:ext cx="190518" cy="333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45724" y="4834093"/>
            <a:ext cx="285777" cy="35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64952" y="4843621"/>
            <a:ext cx="200044" cy="333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701165"/>
            <a:ext cx="8982075" cy="1343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385" y="3501390"/>
            <a:ext cx="377190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5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5018" y="3770096"/>
            <a:ext cx="1181212" cy="3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8315" y="3770096"/>
            <a:ext cx="1181212" cy="3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597910" y="4558665"/>
            <a:ext cx="4439285" cy="195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13"/>
          <p:cNvSpPr/>
          <p:nvPr/>
        </p:nvSpPr>
        <p:spPr bwMode="white">
          <a:xfrm>
            <a:off x="611505" y="4675505"/>
            <a:ext cx="2267585" cy="187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504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0535" y="2545344"/>
            <a:ext cx="2623909" cy="373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066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7407" y="4842125"/>
            <a:ext cx="5421595" cy="179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101844"/>
            <a:ext cx="5658390" cy="2167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5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2901" y="4694653"/>
            <a:ext cx="5420242" cy="129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9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147716"/>
            <a:ext cx="6258522" cy="1296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98491" y="2986637"/>
            <a:ext cx="752546" cy="43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8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2022-08-11T12:05:10Z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