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16132" y="3082649"/>
            <a:ext cx="7182535" cy="2117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478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5184" y="2063917"/>
            <a:ext cx="7115854" cy="1289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677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910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337699"/>
            <a:ext cx="6915810" cy="2071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876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40807" y="4922680"/>
            <a:ext cx="295303" cy="352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46121" y="4922680"/>
            <a:ext cx="190518" cy="343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50332" y="5723636"/>
            <a:ext cx="285777" cy="343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08017" y="5714101"/>
            <a:ext cx="314355" cy="343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0" y="1701165"/>
            <a:ext cx="8982075" cy="13430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650" y="3429000"/>
            <a:ext cx="4076700" cy="8096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813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45018" y="3722775"/>
            <a:ext cx="333406" cy="47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45018" y="3636909"/>
            <a:ext cx="1171686" cy="343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98315" y="3636909"/>
            <a:ext cx="1181212" cy="343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5145" y="4610100"/>
            <a:ext cx="2388235" cy="2036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719830" y="4610100"/>
            <a:ext cx="4364990" cy="1982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821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54544" y="1489658"/>
            <a:ext cx="1152635" cy="342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07841" y="1489658"/>
            <a:ext cx="1162160" cy="342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4510" y="2451735"/>
            <a:ext cx="2066925" cy="1912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01110" y="2451735"/>
            <a:ext cx="4375785" cy="1993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596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074434" y="2452309"/>
            <a:ext cx="1057375" cy="362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02879" y="3128934"/>
            <a:ext cx="314355" cy="57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74434" y="2976455"/>
            <a:ext cx="1057375" cy="371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79042" y="3414832"/>
            <a:ext cx="1876604" cy="47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64908" y="3576840"/>
            <a:ext cx="1057375" cy="362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740366" y="4148636"/>
            <a:ext cx="381036" cy="324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253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17146" y="1519073"/>
            <a:ext cx="1047850" cy="372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45592" y="2101323"/>
            <a:ext cx="314355" cy="248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07620" y="2053597"/>
            <a:ext cx="1057375" cy="362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21755" y="2492671"/>
            <a:ext cx="1876604" cy="38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07620" y="2645392"/>
            <a:ext cx="1066901" cy="362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083078" y="3218097"/>
            <a:ext cx="381036" cy="324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22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64246" y="2710397"/>
            <a:ext cx="419140" cy="38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64246" y="2786673"/>
            <a:ext cx="419140" cy="38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36595" y="2615052"/>
            <a:ext cx="495347" cy="352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26143" y="3663846"/>
            <a:ext cx="495347" cy="362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236595" y="3663846"/>
            <a:ext cx="495347" cy="352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010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87598" y="3175849"/>
            <a:ext cx="2295744" cy="352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98050" y="3175849"/>
            <a:ext cx="2286218" cy="352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87598" y="4033242"/>
            <a:ext cx="1124057" cy="352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98050" y="4033242"/>
            <a:ext cx="904961" cy="352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208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MWY4MzYxNzA5YmMyNjExM2JlODVjMmRhNzQ4NjRmODc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7</cp:revision>
  <dcterms:created xsi:type="dcterms:W3CDTF">2022-08-10T03:44:00Z</dcterms:created>
  <dcterms:modified xsi:type="dcterms:W3CDTF">2022-08-11T12:10:35Z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