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039" y="2146314"/>
            <a:ext cx="4896907" cy="129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4056" y="5411900"/>
            <a:ext cx="5391352" cy="128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291"/>
            <a:ext cx="7354002" cy="296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3109595"/>
            <a:ext cx="2152650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55" y="3861435"/>
            <a:ext cx="63341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3824481"/>
            <a:ext cx="333406" cy="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7345" y="3643422"/>
            <a:ext cx="1171686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3643422"/>
            <a:ext cx="1171686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597910" y="4280535"/>
            <a:ext cx="4067810" cy="211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9"/>
          <p:cNvSpPr/>
          <p:nvPr/>
        </p:nvSpPr>
        <p:spPr bwMode="white">
          <a:xfrm>
            <a:off x="179070" y="4293235"/>
            <a:ext cx="2872740" cy="211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547947"/>
            <a:ext cx="333406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1643446"/>
            <a:ext cx="333406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1461997"/>
            <a:ext cx="771598" cy="34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167" y="1643446"/>
            <a:ext cx="333406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1461997"/>
            <a:ext cx="1181212" cy="34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597910" y="2068195"/>
            <a:ext cx="4067810" cy="214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9"/>
          <p:cNvSpPr/>
          <p:nvPr/>
        </p:nvSpPr>
        <p:spPr bwMode="white">
          <a:xfrm>
            <a:off x="467360" y="2277110"/>
            <a:ext cx="2369185" cy="214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0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0085" y="3845560"/>
            <a:ext cx="2437765" cy="189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6143" y="5915275"/>
            <a:ext cx="400088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9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1900161"/>
            <a:ext cx="1057375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3695" y="2424683"/>
            <a:ext cx="1505093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2872911"/>
            <a:ext cx="1676560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1413" y="2977815"/>
            <a:ext cx="1047850" cy="371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9461" y="3960102"/>
            <a:ext cx="400088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0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3368632"/>
            <a:ext cx="2933980" cy="51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8789" y="3387704"/>
            <a:ext cx="381036" cy="44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2250" y="4789805"/>
            <a:ext cx="5803900" cy="9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3103888"/>
            <a:ext cx="723969" cy="32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6242" y="3848526"/>
            <a:ext cx="695391" cy="32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9461" y="4612257"/>
            <a:ext cx="495347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4612257"/>
            <a:ext cx="685865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