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6816"/>
            <a:ext cx="7153958" cy="289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322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20100000">
            <a:off x="4855845" y="5815330"/>
            <a:ext cx="765175" cy="10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5520" y="6199162"/>
            <a:ext cx="640284" cy="113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4167" y="6199162"/>
            <a:ext cx="519760" cy="113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4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550"/>
            <a:ext cx="7096802" cy="289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628775"/>
            <a:ext cx="37814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70" y="3501390"/>
            <a:ext cx="530542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310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6624" y="3724705"/>
            <a:ext cx="507911" cy="44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5112" y="4590588"/>
            <a:ext cx="997010" cy="44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8761" y="5437647"/>
            <a:ext cx="978199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9151" y="6294117"/>
            <a:ext cx="507911" cy="44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276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420000">
            <a:off x="1566545" y="4508500"/>
            <a:ext cx="206375" cy="162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2768" y="4642338"/>
            <a:ext cx="1708203" cy="148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4092" y="2214834"/>
            <a:ext cx="333406" cy="36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7929" y="3960000"/>
            <a:ext cx="314355" cy="34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2233058"/>
            <a:ext cx="400088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2299448"/>
            <a:ext cx="1028798" cy="35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1402" y="3166400"/>
            <a:ext cx="285777" cy="34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4081" y="4033353"/>
            <a:ext cx="781124" cy="35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0244" y="4900305"/>
            <a:ext cx="1028798" cy="34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714873"/>
            <a:ext cx="7344476" cy="126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