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4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3388995"/>
            <a:ext cx="7830185" cy="312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51460" y="1052830"/>
            <a:ext cx="3736340" cy="312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628775"/>
            <a:ext cx="3781425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820" y="3501390"/>
            <a:ext cx="38957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358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5268" y="3658707"/>
            <a:ext cx="265794" cy="3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85268" y="4509415"/>
            <a:ext cx="283513" cy="3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8689" y="5377846"/>
            <a:ext cx="442990" cy="3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0930" y="5377846"/>
            <a:ext cx="177196" cy="3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15473" y="6246276"/>
            <a:ext cx="407551" cy="31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0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775" y="2282166"/>
            <a:ext cx="790650" cy="343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0079" y="2282166"/>
            <a:ext cx="781124" cy="343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4643" y="4123580"/>
            <a:ext cx="533450" cy="35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857" y="5244091"/>
            <a:ext cx="1009746" cy="45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2538" y="5253619"/>
            <a:ext cx="495347" cy="43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4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0145" y="4287146"/>
            <a:ext cx="1000220" cy="448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8050" y="4277601"/>
            <a:ext cx="990694" cy="45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3982" y="2557513"/>
            <a:ext cx="495347" cy="352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1027" y="2557513"/>
            <a:ext cx="495347" cy="352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8590" y="3653732"/>
            <a:ext cx="495347" cy="352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6374" y="3653732"/>
            <a:ext cx="495347" cy="352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912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07740" y="2785095"/>
            <a:ext cx="296794" cy="322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3180" y="4931310"/>
            <a:ext cx="271355" cy="31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987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1551" y="4189380"/>
            <a:ext cx="5245662" cy="254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