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578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686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318228"/>
            <a:ext cx="4943947" cy="3001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947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975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59329" y="2880775"/>
            <a:ext cx="257199" cy="295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45503" y="2871247"/>
            <a:ext cx="266725" cy="304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41203" y="2871247"/>
            <a:ext cx="466769" cy="304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49803" y="3576312"/>
            <a:ext cx="276251" cy="295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455029" y="3576312"/>
            <a:ext cx="247673" cy="295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541203" y="3576312"/>
            <a:ext cx="466769" cy="304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349803" y="4271850"/>
            <a:ext cx="266725" cy="304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445503" y="4271850"/>
            <a:ext cx="276251" cy="304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541203" y="4271850"/>
            <a:ext cx="466769" cy="304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359329" y="4967387"/>
            <a:ext cx="247673" cy="295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455029" y="4976915"/>
            <a:ext cx="257199" cy="295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531678" y="4967387"/>
            <a:ext cx="476295" cy="304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77896" y="5843955"/>
            <a:ext cx="6687188" cy="4668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20" y="1628775"/>
            <a:ext cx="3781425" cy="14859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725" y="3429000"/>
            <a:ext cx="6686550" cy="7905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460" y="476885"/>
            <a:ext cx="7466965" cy="62458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47604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397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677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731942" y="4604737"/>
            <a:ext cx="390562" cy="3238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226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027025" y="1337996"/>
            <a:ext cx="447717" cy="449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093706" y="2217093"/>
            <a:ext cx="381036" cy="3248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93706" y="3057969"/>
            <a:ext cx="381036" cy="3248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947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45327" y="3196799"/>
            <a:ext cx="276251" cy="343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74434" y="3196799"/>
            <a:ext cx="790650" cy="343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02791" y="4035890"/>
            <a:ext cx="781124" cy="3527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478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217102" y="1290157"/>
            <a:ext cx="285777" cy="343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41027" y="2149890"/>
            <a:ext cx="190518" cy="334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07444" y="2990519"/>
            <a:ext cx="533450" cy="343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88348" y="3831148"/>
            <a:ext cx="990694" cy="3534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ags/tag1.xml><?xml version="1.0" encoding="utf-8"?>
<p:tagLst xmlns:p="http://schemas.openxmlformats.org/presentationml/2006/main">
  <p:tag name="COMMONDATA" val="eyJoZGlkIjoiMWY4MzYxNzA5YmMyNjExM2JlODVjMmRhNzQ4NjRmODc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阿荣啊</cp:lastModifiedBy>
  <cp:revision>7</cp:revision>
  <dcterms:created xsi:type="dcterms:W3CDTF">2022-08-10T03:44:00Z</dcterms:created>
  <dcterms:modified xsi:type="dcterms:W3CDTF">2022-08-11T11:51:34Z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