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0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312207"/>
            <a:ext cx="7639779" cy="2194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5310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8376" y="4477647"/>
            <a:ext cx="7298872" cy="215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20" y="1628775"/>
            <a:ext cx="3781425" cy="1485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8375" y="3573145"/>
            <a:ext cx="4667250" cy="5619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97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54765" y="3986012"/>
            <a:ext cx="533450" cy="343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40674" y="4872108"/>
            <a:ext cx="504873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25922" y="5767731"/>
            <a:ext cx="285777" cy="352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118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635801" y="1356911"/>
            <a:ext cx="285777" cy="35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0762" y="2264036"/>
            <a:ext cx="190518" cy="3342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511964" y="3142514"/>
            <a:ext cx="295303" cy="35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2029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5339533"/>
            <a:ext cx="514399" cy="4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83386" y="5339533"/>
            <a:ext cx="990694" cy="4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69781" y="5339533"/>
            <a:ext cx="990694" cy="447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99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87510" y="4502413"/>
            <a:ext cx="1000220" cy="4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64379" y="4502413"/>
            <a:ext cx="990694" cy="4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64952" y="4502413"/>
            <a:ext cx="1000220" cy="4480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81306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988" y="2252694"/>
            <a:ext cx="491008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43327" y="3054610"/>
            <a:ext cx="284268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51941" y="3865149"/>
            <a:ext cx="258425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75910" y="4667065"/>
            <a:ext cx="258425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42573" y="5486227"/>
            <a:ext cx="491008" cy="3104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403249" y="6279520"/>
            <a:ext cx="473780" cy="319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4637986"/>
            <a:ext cx="7363528" cy="13163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0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2022-08-11T11:46:37Z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