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8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109"/>
            <a:ext cx="7715986" cy="219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429000"/>
            <a:ext cx="46577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7926" y="6154512"/>
            <a:ext cx="532479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6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3114417"/>
            <a:ext cx="295303" cy="34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213" y="3114417"/>
            <a:ext cx="285777" cy="34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2768977"/>
            <a:ext cx="647761" cy="4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175" y="3349625"/>
            <a:ext cx="56324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4456" y="4448412"/>
            <a:ext cx="562028" cy="36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2675468"/>
            <a:ext cx="400088" cy="23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5371" y="2990740"/>
            <a:ext cx="400088" cy="14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3602177"/>
            <a:ext cx="571554" cy="37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1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1385" y="2621011"/>
            <a:ext cx="986538" cy="44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2374" y="4246590"/>
            <a:ext cx="977142" cy="44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29" y="5900358"/>
            <a:ext cx="986538" cy="44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2291595"/>
            <a:ext cx="533450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3150205"/>
            <a:ext cx="295303" cy="35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4008816"/>
            <a:ext cx="504873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4867427"/>
            <a:ext cx="285777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6617" y="5726038"/>
            <a:ext cx="285777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2923" y="5726038"/>
            <a:ext cx="285777" cy="34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3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238571" y="6296603"/>
            <a:ext cx="851663" cy="4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