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59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308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424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06606" y="2092294"/>
            <a:ext cx="7201587" cy="2139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137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16132" y="2128497"/>
            <a:ext cx="7211113" cy="3841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128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280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366775"/>
            <a:ext cx="4934421" cy="1309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560" y="1701165"/>
            <a:ext cx="9039225" cy="14192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900" y="3573145"/>
            <a:ext cx="2362200" cy="533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191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40233" y="3796958"/>
            <a:ext cx="542976" cy="343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03056" y="3796958"/>
            <a:ext cx="562028" cy="343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49759" y="4645411"/>
            <a:ext cx="523925" cy="352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12582" y="4645411"/>
            <a:ext cx="523925" cy="352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78337" y="5503398"/>
            <a:ext cx="752546" cy="343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12582" y="5503398"/>
            <a:ext cx="552502" cy="343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50440" y="2357755"/>
            <a:ext cx="1166495" cy="343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98315" y="2357880"/>
            <a:ext cx="1181212" cy="3433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37845" y="3321050"/>
            <a:ext cx="2433955" cy="1798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551045" y="3321050"/>
            <a:ext cx="2468880" cy="1842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animBg="1"/>
      <p:bldP spid="9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740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45018" y="1451713"/>
            <a:ext cx="1171686" cy="352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98315" y="1451713"/>
            <a:ext cx="1181212" cy="352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6090" y="2414270"/>
            <a:ext cx="2701925" cy="1956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253865" y="2414270"/>
            <a:ext cx="2927985" cy="1964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137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5" name="Rectangle 24"/>
          <p:cNvSpPr/>
          <p:nvPr/>
        </p:nvSpPr>
        <p:spPr bwMode="white">
          <a:xfrm>
            <a:off x="1282901" y="4606763"/>
            <a:ext cx="790650" cy="352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3969208" y="4606763"/>
            <a:ext cx="790650" cy="352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7" name="Rectangle 26"/>
          <p:cNvSpPr/>
          <p:nvPr/>
        </p:nvSpPr>
        <p:spPr bwMode="white">
          <a:xfrm>
            <a:off x="6674566" y="4606763"/>
            <a:ext cx="781124" cy="352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8" name="Rectangle 27"/>
          <p:cNvSpPr/>
          <p:nvPr/>
        </p:nvSpPr>
        <p:spPr bwMode="white">
          <a:xfrm>
            <a:off x="1282901" y="5455092"/>
            <a:ext cx="790650" cy="352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9" name="Rectangle 28"/>
          <p:cNvSpPr/>
          <p:nvPr/>
        </p:nvSpPr>
        <p:spPr bwMode="white">
          <a:xfrm>
            <a:off x="3969208" y="5455092"/>
            <a:ext cx="790650" cy="352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0" name="Rectangle 29"/>
          <p:cNvSpPr/>
          <p:nvPr/>
        </p:nvSpPr>
        <p:spPr bwMode="white">
          <a:xfrm>
            <a:off x="6674566" y="5455092"/>
            <a:ext cx="781124" cy="352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055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60255" y="3064184"/>
            <a:ext cx="314355" cy="352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172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88745" y="2216678"/>
            <a:ext cx="333406" cy="362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433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55206" y="1452790"/>
            <a:ext cx="304829" cy="344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COMMONDATA" val="eyJoZGlkIjoiMWY4MzYxNzA5YmMyNjExM2JlODVjMmRhNzQ4NjRmODc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7</cp:revision>
  <dcterms:created xsi:type="dcterms:W3CDTF">2022-08-10T03:44:00Z</dcterms:created>
  <dcterms:modified xsi:type="dcterms:W3CDTF">2022-08-11T11:29:17Z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