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055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217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7080" y="2072850"/>
            <a:ext cx="4458125" cy="1985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45724" y="2855675"/>
            <a:ext cx="2009966" cy="362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731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5184" y="2833135"/>
            <a:ext cx="7173009" cy="2029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60" y="1701165"/>
            <a:ext cx="9039225" cy="1419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205" y="3573145"/>
            <a:ext cx="5610225" cy="704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514755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8680" y="3482975"/>
            <a:ext cx="3274695" cy="675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5692" y="5346035"/>
            <a:ext cx="419976" cy="630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19176" y="5306272"/>
            <a:ext cx="2718498" cy="698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3275197" y="3632170"/>
            <a:ext cx="419976" cy="630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91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30751" y="2731298"/>
            <a:ext cx="495347" cy="353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12582" y="2721753"/>
            <a:ext cx="485821" cy="362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30751" y="3848072"/>
            <a:ext cx="485821" cy="362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12582" y="3857617"/>
            <a:ext cx="495347" cy="353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30751" y="4983936"/>
            <a:ext cx="495347" cy="353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12582" y="4983936"/>
            <a:ext cx="485821" cy="353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335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54280" y="4314707"/>
            <a:ext cx="809702" cy="362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07797" y="4581880"/>
            <a:ext cx="819228" cy="362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54280" y="4849054"/>
            <a:ext cx="809702" cy="362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26275" y="4849054"/>
            <a:ext cx="828754" cy="362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07797" y="5106685"/>
            <a:ext cx="828754" cy="362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82857" y="5364317"/>
            <a:ext cx="790650" cy="372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67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54280" y="3413947"/>
            <a:ext cx="819228" cy="352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16749" y="3413947"/>
            <a:ext cx="819228" cy="352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88745" y="3413947"/>
            <a:ext cx="809702" cy="352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4280" y="4042684"/>
            <a:ext cx="762072" cy="362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16749" y="4042684"/>
            <a:ext cx="828754" cy="362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88745" y="4042684"/>
            <a:ext cx="819228" cy="362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37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74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97168" y="1432651"/>
            <a:ext cx="485821" cy="362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93265" y="1432651"/>
            <a:ext cx="485821" cy="362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45239" y="2309513"/>
            <a:ext cx="790650" cy="343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59638" y="3052940"/>
            <a:ext cx="1000220" cy="438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21975" y="3834492"/>
            <a:ext cx="1000220" cy="457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0652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9160" y="4673600"/>
            <a:ext cx="6127115" cy="2025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COMMONDATA" val="eyJoZGlkIjoiMWY4MzYxNzA5YmMyNjExM2JlODVjMmRhNzQ4NjRmODc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2022-08-10T03:44:00Z</dcterms:created>
  <dcterms:modified xsi:type="dcterms:W3CDTF">2022-08-11T11:27:48Z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