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28650"/>
            <a:ext cx="7192061" cy="2068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1268730"/>
            <a:ext cx="3735705" cy="201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77495" y="2855595"/>
            <a:ext cx="559816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01165"/>
            <a:ext cx="903922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3573145"/>
            <a:ext cx="69532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3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7570" y="3618230"/>
            <a:ext cx="124015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6338" y="3732151"/>
            <a:ext cx="892808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035" y="4734560"/>
            <a:ext cx="2257425" cy="179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14545" y="4705985"/>
            <a:ext cx="2353945" cy="182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8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0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1423208"/>
            <a:ext cx="1171686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9720" y="1423035"/>
            <a:ext cx="116776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835" y="2472055"/>
            <a:ext cx="2602865" cy="235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1870" y="2472055"/>
            <a:ext cx="2447925" cy="189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8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094" y="3615745"/>
            <a:ext cx="1085953" cy="371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8480" y="4187718"/>
            <a:ext cx="1495567" cy="3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6066" y="4654829"/>
            <a:ext cx="1809922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8568" y="4778756"/>
            <a:ext cx="1095479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0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094" y="2444880"/>
            <a:ext cx="1085953" cy="36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8480" y="3151182"/>
            <a:ext cx="314355" cy="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094" y="3008013"/>
            <a:ext cx="1085953" cy="36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6066" y="3475699"/>
            <a:ext cx="1809922" cy="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8568" y="3609324"/>
            <a:ext cx="1095479" cy="35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9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4588" y="2768608"/>
            <a:ext cx="428665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4588" y="2854469"/>
            <a:ext cx="428665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4588" y="3903886"/>
            <a:ext cx="428665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4588" y="3989748"/>
            <a:ext cx="428665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011" y="4934223"/>
            <a:ext cx="485821" cy="3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6485" y="6079042"/>
            <a:ext cx="495347" cy="352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3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1264" y="3751536"/>
            <a:ext cx="6049235" cy="11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036320" y="4410075"/>
            <a:ext cx="57848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87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029" y="4180884"/>
            <a:ext cx="4583588" cy="41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5029" y="4903008"/>
            <a:ext cx="4583588" cy="40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752" y="5616637"/>
            <a:ext cx="3743264" cy="41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0409" y="5625132"/>
            <a:ext cx="2588878" cy="40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9802" y="6330265"/>
            <a:ext cx="3913026" cy="41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