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759"/>
            <a:ext cx="7230165" cy="270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2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760468"/>
            <a:ext cx="7192061" cy="19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243" y="5140058"/>
            <a:ext cx="6906284" cy="118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701165"/>
            <a:ext cx="903922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501390"/>
            <a:ext cx="37719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8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5106" y="3709654"/>
            <a:ext cx="771598" cy="3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6507" y="3709654"/>
            <a:ext cx="743020" cy="3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5106" y="4548094"/>
            <a:ext cx="771598" cy="35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7929" y="4548094"/>
            <a:ext cx="771598" cy="35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5106" y="5405590"/>
            <a:ext cx="771598" cy="3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7929" y="5405590"/>
            <a:ext cx="771598" cy="3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2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2261868"/>
            <a:ext cx="1171686" cy="34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8315" y="2261868"/>
            <a:ext cx="1181212" cy="34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600" y="3205480"/>
            <a:ext cx="2660015" cy="208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99000" y="3205480"/>
            <a:ext cx="2600325" cy="179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1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1433329"/>
            <a:ext cx="1171686" cy="35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8315" y="1433329"/>
            <a:ext cx="1181212" cy="35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215" y="2388235"/>
            <a:ext cx="2839720" cy="215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04690" y="2378710"/>
            <a:ext cx="2819400" cy="181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982" y="2576117"/>
            <a:ext cx="49534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4390" y="2566588"/>
            <a:ext cx="485821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9329" y="3681529"/>
            <a:ext cx="428665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9329" y="3757764"/>
            <a:ext cx="428665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1633" y="3576705"/>
            <a:ext cx="485821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1226" y="4605882"/>
            <a:ext cx="50487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22108" y="4605882"/>
            <a:ext cx="50487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21226" y="5616000"/>
            <a:ext cx="50487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31633" y="5606470"/>
            <a:ext cx="485821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6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725363"/>
            <a:ext cx="7849349" cy="130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0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882"/>
            <a:ext cx="7839823" cy="35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